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338" r:id="rId4"/>
    <p:sldId id="385" r:id="rId5"/>
    <p:sldId id="396" r:id="rId6"/>
    <p:sldId id="405" r:id="rId7"/>
    <p:sldId id="397" r:id="rId8"/>
    <p:sldId id="406" r:id="rId9"/>
    <p:sldId id="39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9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07:45.4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180 66 18688,'4'-13'292,"-2"6"-68,-10 19 23,-2 1 38,-1 2 1,-1 1-17,0 2-23,-2 0 437,-11 21-504,10-12-33,-10 15-28,14-19-46,0 1-16,1-1-11,3 0-17,0-2 6,3-2-23,1-2 23,3 9-18,2-11 74,8 10 0,-1-17 11,4 0 28,-5-7-6,0-1-33,3 0-23,0-3-28,1-2-22,1-3-23,0-1-10,0-1-35,0 0-10,0-1-18,-1 0-5,-1-1 6,-2 1 11,0 0-6,-2 2-242,3-5 147,-4 6-224,5-1 359,-7 8 38,8 10 23,-5-3 73,10 16-34,-7-10 236,20 12-174,-13-14-1,10 3 8,-10-9-2,0-2-11,-1 0 17,1-1 11,-1-1 29,-1-1 27,0-1 336,8-11-409,-9 3-33,6-9-6,-10 5-11,-3 0-28,1-3-5,-2 0-1,-1-2-27,-1 0-1,-2-1-22,0-23 6,-1 15-12,-6-34 12,1 37 89,-10-23-78,6 32-45,-11-12-12,11 20-27,-4-4-39,6 9-107,-1 1-78,2 1-84,0 1-34,0 0-34,0 4-101,0 1-2895,-4 17 942,3-7-399,0 10-4408,4-11 7304,2-1 0,0-7 0,0-1 0</inkml:trace>
  <inkml:trace contextRef="#ctx0" brushRef="#br0" timeOffset="339">716 369 20044,'7'49'448,"-2"-6"-291,-4-28-23,-1 1-27,0 0-12,0-1-22,0 0-23,-1 0-5,1-2-28,-2 0-23,0 4 1,0-7-57,1 2-487,0-7 236,1-2-510,0-1-1463,0-2 847,0-4-415,1 0-247,0-4-413,2-1 2514,2-1 0,-2 4 0,-1 0 0</inkml:trace>
  <inkml:trace contextRef="#ctx0" brushRef="#br0" timeOffset="656">716 532 11155,'-7'-1'9830,"1"0"-9427,6 1 236,0 0-549,39-18-23,-21 14 0,32-14-11,-29 18 12,2 1 77,10 4-83,-8-1 44,20 10-83,-25-5-1,10 8 23,-21-8 313,-1 12-173,-8-9 263,-23 17-398,8-17 29,-28 11-57,21-14 57,-30 4-74,23-9-145,-23 2 39,34-6-610,-8-7 263,20 2-1759,4-12 880,6 9-8504,16-11 8956,-10 12 0,7-2 0,-14 9 0</inkml:trace>
  <inkml:trace contextRef="#ctx0" brushRef="#br0" timeOffset="1039">1136 462 21640,'26'51'275,"-4"-8"-175,-16-35 30,1-1 27,1-1 33,0-2 17,0-2-11,0-1-22,1-1-23,-1 0-28,1-1 219,16-16-269,-12 7 95,15-16-84,-20 16 11,3-2-33,-7 5-12,-1 3-44,-1 1-51,-1 1-39,-1 2 28,1 2 151,-1 2 381,-7 21-370,2-5 12,-9 28-90,7-21-73,-3 36-78,7-35-723,0 28-178,3-37 1024,0 16 0,-1-23 0,1 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09:00.5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50 141 22403,'32'24'823,"-4"-2"-543,-15-13-11,0-1-34,2 1-17,3-1-44,0 1-23,3-1-73,-1 1 34,19 6-168,7 6 0,-7-3-224,1 2 40,-30-13-1541,1 6 934,-8-8-5902,-5 3-1411,-2-6 8160,-4 0 0,5-1 0,1-1 0</inkml:trace>
  <inkml:trace contextRef="#ctx0" brushRef="#br0" timeOffset="300">376 1 23999,'-49'49'207,"-1"-1"0,5-3 0,6-8 34,14-15-51,0-1-5,2 0-39,-1-1-34,3-1 79,-14 20-191,19-19-247,-8 20-44,26-30-236,4 3-453,7-11-1014,5 0-2543,1-2-4531,0-1 9068,-2 0 0,-8-1 0,-4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08:59.5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174 394 22649,'-6'-51'269,"0"11"-174,-4 41 17,-1 1-6,-2 4-5,-1 1-6,-1 1-5,1 2-23,1 1-11,1-1 0,2 3-11,1-1 17,0 2 61,-3 7-56,5-3-5,-1 4 66,5 2-55,1-7 168,8 16-140,-1-16-6,8 7 118,6-9-135,-2-4 191,27 3-213,-18-9 124,38-3-113,-35-6-11,34-15-34,-36 6 18,12-10 38,-13 0-61,-7 4 22,3-7 34,-7-4-40,-7 6-5,0-8 68,-6 1-18,-4 7 45,-13-18-128,3 24 16,-11-9 28,1 14-33,4 4-6,-19-3-28,20 7-101,-16 0 73,22 4-403,-5 0 200,12 1-670,0 1 548,3 0-56,1 0-632,0 1 351,2 0-256,1 0-2566,4 0 627,-2 1-1780,3-1 4693,-3 1 0,-1-2 0,-2 0 0</inkml:trace>
  <inkml:trace contextRef="#ctx0" brushRef="#br0" timeOffset="417">174 114 25562,'-9'-63'380,"2"12"-324,7 51-28,0 0-56,-1 2 45,0 1 11,0 3 11,-2 3 29,2 3-7,-3 3 12,2 1-6,-2 2 6,1 0 84,-3 24-118,2-14-11,-1 19 17,0-6-23,1-7 96,-4 37-73,5-33-17,-1 20 11,3-28 0,1-1 0,0 0-5,1 0-6,1-1 0,2 1-28,2-2 28,1 1-17,1-3-5,-1 0-6,0-2-6,-1-1-16,4 11 16,-5-13-39,2 11-11,-6-19-711,-2 6 224,-1-10-7142,-10 5-1350,6-10 9035,-6 0 0,11-3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08:57.2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49 23791,'80'-26'-67,"-13"5"-62,-54 21-111,0-1-124,-1 1-174,0 0-308,0 0-509,-2 0-841,-1 0-1126,-1 1-3433,-2 0 6755,-2 2 0,-2-3 0,-1 1 0</inkml:trace>
  <inkml:trace contextRef="#ctx0" brushRef="#br0" timeOffset="198">23 235 16292,'2'8'3377,"0"-2"-2492,-2-6 392,0 0-1137,73-10-845,-42 7 497,56-8-301,-61 10-392,-2 0-1222,-3 1 2123,2 5 0,-13-4 0,2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08:54.2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16 420 14331,'10'34'627,"-2"-3"-324,-8-18 28,-1 1 66,-1 2 6,0 0-27,-2 3-46,0 0-61,0 2-73,-1 0-62,2 0-44,-1-1 117,1 8-101,2-12 6,0 6 168,4-13-100,-1-3 67,2-1 318,2-3-318,-2-2-57,4 0 40,2-6-157,-1 1-34,5-6 6,3-2-40,-3 3-16,13-10 0,-14 10-45,14-6 22,-17 10 6,11 1 45,-14 5 22,14 9-5,-10-1 123,17 13-90,-13-11 145,21 9-133,-18-12 302,18 3-202,-20-7-11,5-1 145,-10-4-173,-3-2-22,2-2 56,-1-7-112,-2 2 179,6-23-157,-6 15 151,4-34-129,-7 30 236,-1-22-269,-2 29-23,-2-6-11,-1 11-61,0 4 5,-1 0-106,2 2-11,0 2-169,0-1-862,1 3 151,0 0-5858,4 1-662,-1 1 7534,3 0 0,-5 0 0,1 0 0</inkml:trace>
  <inkml:trace contextRef="#ctx0" brushRef="#br0" timeOffset="515">669 0 21170,'29'28'504,"-7"0"-314,-27-1-5,-1 1 6,1 2-6,-1 4-17,0 1-28,-1 4 56,-4 19 0,-9 37-168,6-27 17,2-13 0,1-4-29,3-19 35,-5 25-29,7-40-22,1 5 17,3-17 17,1-2 38,1-2 108,0 0-119,4-5-38,1-1-12,5-6-11,2-3 0,3-2 0,1-4-6,1 0-11,10-9 17,-8 8-11,7-6 0,-10 12 0,-1 2-6,-1 2 6,-2 3-34,1 2 17,-5 3 17,0 1 0,-2 7 22,-3-1 0,2 6 11,0 5-10,-1-2-12,1 5 5,1 11-5,-3-11-5,3 11-1,-4-14-5,1-1 0,-1-1-113,2 5-32,0-5-136,1 3-1724,5-1 661,-3-7-662,5 2-767,-6-7-325,1-2-2878,-2-1 5987,0 0 0,-2 0 0,-2 0 0</inkml:trace>
  <inkml:trace contextRef="#ctx0" brushRef="#br0" timeOffset="934">1042 583 19619,'94'17'1008,"-15"-4"-717,-65-13-28,1 0-33,-2-2-18,-1 1-38,-1-4-28,-1 1-12,0-2-32,-2 0 4,0-1-16,-3 1 173,6-15-224,-7 9 23,2-14-46,-6 15 1,-9-10-22,3 11 10,-10-4-5,6 7 11,-2 2-11,-2 1 12,-1 3-12,-1 0 5,-1 3 6,-1 2-11,-1 2 28,-9 11-5,6-4 33,-7 7 140,-5 14-123,12-12-1,-8 14 46,13-11-79,7-6-5,-1 5-17,6-9 5,4 1-22,-1-2 0,12 9-11,-3-10-40,10 5-285,6-8 12,-5-5-169,8 1-197,-7-5-390,1 0-691,0-1-1074,-1 0-6986,8-4 9751,-10 2 1,-1-2 0,-12 3-1</inkml:trace>
  <inkml:trace contextRef="#ctx0" brushRef="#br0" timeOffset="1331">1321 699 17697,'9'9'1748,"-3"-2"-1093,-6-7 1989,0 0-2515,56 42-28,-40-31 11,43 30 17,-55-40-6,0-1 6,-2 0-23,0-2-44,-1-2-23,0-4 0,-1-15-33,-10-18 33,5 6-39,-12-16 5,10 30-27,-6-27 33,9 25 17,-3-24-17,9 31 12,2-7 5,2 13 5,1-2 40,2 2 0,1 0 112,6-3-112,-4 3 151,16-6-191,-14 8-22,18-4-22,-18 10-459,14 2 95,-17 4-1810,9 13 757,-12-7-6195,7 17 1619,-10-17 6004,4 5 0,-8-12 0,1-2 0</inkml:trace>
  <inkml:trace contextRef="#ctx0" brushRef="#br0" timeOffset="1733">1811 443 21948,'94'28'729,"-18"-6"-511,-66-19-22,-3-1 0,1 0 17,-1-2 0,-2 1-28,0-1 218,1-2-308,-1 0 45,5-10-117,-6 3 49,5-15-55,-6 13 34,1-17-46,-4 17 1,-1-13-1,-2 15-33,-2-3 6,-1 8 0,-3 2-6,-1 2 16,-2 1 1,-2 3 11,-2 3 0,-2 5 17,-2 1 67,-10 11-17,7-5 12,-4 9 105,5 2-77,9-5-12,-4 6-11,9-9-17,1 0 1,3-2-1,3-1 17,1-3 17,4-2-11,4-2-6,7-3 11,18-2-95,-1-4-67,15-1-528,14-7-155,-14 1-994,15-5-1583,-22 2 3327,0-1 0,-19 4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09:30.6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84 50 21954,'-18'-6'236,"1"3"-163,11 7-1,-1 2-16,1 0-5,0 0-12,1 0-22,1 0 28,-2 5-23,2-4-22,1 3 39,2-4 6,1-2 0,1 0 22,0-2 17,3 0 17,1-2-6,1 1-22,0-1-12,2-1-38,1-2 27,0-1 1,1-2 10,0 0 23,1-2 0,-3 0 45,1-1 17,-2 1 5,0-1 6,-2 0-6,0 2-11,-2-2 17,-2 2-6,0 1 123,-1-2-167,0 3-12,-2 0 39,-2 3-95,-1 1-4,-1 0-13,0 1-5,0 0 5,-1 2-16,-1-1-6,1 3 5,0-1-16,2 0 17,0 1-12,2-1-5,1 0-6,1-1 6,1 0-6,0 1-51,0-1-60,0 1-186,2-1-291,2 1-498,5-1-1832,2 1-5702,1-2 8637,0 1 0,-6-2 0,-2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09:29.3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260 146 23355,'15'-62'716,"-4"12"-503,-13 47-28,0 0-34,-2 0-33,0 2-23,0 0-17,-1 1 40,-2 0-73,1 1 0,-3 2 61,-7 12-84,5-3 40,-14 18-40,13-13 18,-4 8 33,2 1-28,3-5-6,-4 7 84,-4 12-112,6-15 17,-10 24-11,14-28-11,-3 6 5,3-3-11,2-6 17,-1 5-6,1 0-5,2-7-6,-1 6 11,4-2-11,0-4 0,2 4 5,2-1 1,1-7 0,3 3-12,12-1 6,-5-6 17,15 6-12,-12-10 1,8 2-6,1-4-6,-4-1-16,7 1 22,-9-2-45,9-3 23,-7 0-17,8-4-6,-9-1 6,-2 0 11,0-1-6,-2 0 28,-1-1-5,-2 1 6,-1-3-7,-2 2 18,4-8-28,-6 4 10,3-5-4,-5 4-12,0-1 44,0-1-10,-1-1-12,-1-2 12,-1 0-12,0-2 23,0-21-11,-2 14 22,-3-37-28,-1 37 17,-8-24-17,3 30 22,-4-3-16,-11 0-18,7 12 1,-10-5 11,3 8-17,4 4 12,-5 0-6,6 3-6,1 1 6,0 0-6,1 0-11,1 1-6,1 0 11,0 0-10,2 1-169,1 0-61,5 0-90,1 1-84,5 0-72,0 0-102,2 0-173,2 2-2420,7 1-50,-1 2-3586,3 0 6840,-5-1 0,-4-1 0,-1-2 0</inkml:trace>
  <inkml:trace contextRef="#ctx0" brushRef="#br0" timeOffset="440">4 425 22531,'22'-6'924,"-2"0"-638,-5 4-17,0 0-34,1 0-28,2 0-33,0-1-34,3 2-51,-1-1-49,0 2-24,0 0-16,-1 0-28,-1 0-67,0 0-134,-2 0-186,0 0-201,-2 0-1283,1 0 443,-6 0-745,1 0-880,-7 0-2016,-2 0 3745,0 0 1,-1 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09:33.5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47 18 20162,'-15'-2'50,"2"0"-38,9 6-18,2 1 0,-2-1 6,3 1 6,-2 0 5,2-2 0,0 2 6,0-1 0,1 1 11,-1 0-17,1-1-16,0 0 5,0-1 5,0-1 12,0 0 39,0-1 34,0-1 229,3 1-107,-1-1 1,4 0-22,-1-1-40,1-2-17,1-1 17,0-2 265,3-4-153,-3 3-6,0-3-27,-4 4-6,-1 0-17,-1 1-5,-1-1-17,1 2-6,-1 1-28,0 0-45,-1 2 12,-2 0-107,0 1-5,-2 0-6,-2 3 0,1 0 11,-3 3-11,4 0 0,0-2 6,1 1-6,1-2-6,1-1 6,1 0 0,0-2-739,1 1 33,1-1-599,2 0-1675,2 1 2980,4 0 0,-5 0 0,1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09:32.3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234 101 20218,'12'-45'1573,"-2"8"-1185,-10 34-24,0 0-40,0 0-32,-1 0-40,0 1-34,-1 1-56,0 0-38,1-1-63,-1 2-44,0-1-90,-4 3 45,-1 2 23,-3 4 5,-4 8 0,2-2-12,-5 7 1,1 3 11,5-6-11,-6 24 11,8-20 0,-2 14 0,3-9 0,3-6 11,0 4 0,3-9 1,1 0 10,1-1-5,0 0 16,3 6-16,1-5-6,3 5 1,0-7 10,1-1-11,1 0 12,0-2 5,1-1 0,2-1-6,-1-2 28,2 0-5,-1-2 6,2-1 21,-1-2-10,1 0 11,-1-1 0,0-1-12,1-2 6,-2-1-5,1-2-6,-1-1 0,-1 0 6,0-1-6,-2-1 0,1-1 0,-1-2-6,0 1 56,4-9-66,-3 3 4,2-5 1,-4 5 1,-1 0-2,0 1-10,-2-2 0,0 2-6,-1-1-6,-1 0 17,-1 1-5,-1-2-1,0 2 1,-1-2-12,-1 1 40,-4-11-23,1 8-16,-5-5-1,1 8 0,-1 1-5,-1 2-11,0 0-12,-8-1 1,5 4 5,-7-1-34,0 4 0,5 2-33,-3 0-230,6 3-28,4 0-162,1 1-112,4 1-113,2 0-116,0 1-148,1 2-2698,-2 6 571,2 0-3797,-1 3 6900,1-4 0,0-4 0,0-1 0</inkml:trace>
  <inkml:trace contextRef="#ctx0" brushRef="#br0" timeOffset="400">1 311 20420,'21'-5'1024,"0"0"-688,-5 5-45,1-2-38,1-1-46,1-2-55,2-1-40,-1-1-34,1 1-33,0-1-34,-2 2 6,0 0-34,-3 1-17,-1 2-78,-3 0-156,-1 1-243,-2 0-334,-2 1-426,-2 0-797,-2 0-911,-2 2-4112,0 0 7091,-1 2 0,0-2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10:33.1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18744,'18'30'981,"-3"-4"-622,-13-22-7,0 0-10,0 0-1,0 0-21,0-1 4,1 1-4,-1-1-6,1 1-56,-2 0-40,1-1-44,0 1-12,0 0-5,0 0-6,-1 0 0,1 1-11,0 0 11,0 1-5,1 0 0,-1 1-18,0 2-4,1-1-18,0 3-11,0-1 12,0 0-35,1-1 1,-1 1 0,0-1-11,0 0 5,0 1-17,0-1-22,0 0-5,1 0-7,-1-2 12,2 1 0,-1-2-22,0 1 5,1-1-11,-1 0 0,1 0 23,0-2-12,0 0 12,1 0-6,-1-2 5,1 2 17,0-2 6,0 1-11,1 0-6,-1 1 0,0 0 0,0 0 22,0-1-11,0 1-16,0-1-1,1 1-16,-1 0 38,1-1-21,0 1-1,0 0-5,1 1 0,-2-1 16,1 1-5,0 0 12,-1-1-24,1 1 24,-1 0-7,1 0-10,-1 0 10,0 0-10,0 0-7,0 0 12,0 0 12,0-1-12,-1 1-12,0 0-4,0 0-1,0 0 0,1 0 11,-1-1-5,0 0-17,1 0 11,-1-1 17,0 0-11,0-1 34,0 0-40,0 1 11,1-2-5,0 1-11,0 0 10,1 0-4,0 0-24,2 2 12,-1-1 12,1 0-1,0 0 11,0 0-39,-1 0 29,1 0-12,0-1 0,-1 1 33,0-1-38,1 1-1,-1-2 6,0 1 17,-1 0-12,1-1-16,-1 1 22,0 0-27,1-2 27,-1 2 17,1-1-11,0 0-17,-1 1 0,-1-1 0,1 1 0,-1-2 22,1 2-22,-1-2-6,-1 1-5,1 0 17,-1 0-1,1-1 1,-3 1 0,2-1-46,-1 1 40,0-1 12,0 0-7,1 1 29,-2-1-40,0 1 6,0-1 11,0 0 6,-2 0-17,2 0-17,-2 0 17,1 0 6,-2 0 11,2 0 403,-2 0-146,1 0-246,-3 1-11,1-1-11,-1-1-6,0-1-12,0 1 63,-2-1-40,1 1-11,0-1 17,0 0-73,-2 0 67,2-1 0,-2-1 6,2-1-6,-3 0-11,1-2 11,-1 0-11,0-1 34,-1-1-34,0 1 0,0 0-6,0 0 1,1 1 16,-2 0 6,2 1-23,-1 0-16,0 0 33,1 0-11,-1 1 6,1-2 5,-1 2-17,1-2 1,-1 1 10,1 0 23,0 0-39,0 0 11,0 0 0,1 2-11,0-1 28,1 1-6,1 1 6,-1 1-29,1 0 24,0 0-1,0 1 6,1 0 16,1-1-27,0 2-6,1-1 0,-1-1-112,1 2 95,1 2 17,0 0 0,1 3 11,0-2-5,1 0-12,1 1 1,-1-1 5,2 0 16,-1 0-27,0 0 11,1 1-5,1 0-1,0 1 17,0-1-16,0 1 5,0-1-6,0 1 17,0-1 6,0 1-6,0 0-5,0-1-12,-1 1 6,0-1-11,1 1 22,-1-1-16,1 1-1,-1-1-5,0 1-12,-1 0 35,1-1-24,-1 1 12,0-1 12,-1-1-18,1 1 23,-1-1-6,0 2 0,0-1-16,0-1-12,0 1 22,0 0 1,-1-1 0,0 1-12,-2 0-5,1-1-6,0 0 23,-1 0-1,1 0 12,0-1-17,0 1 6,0 0-1,-1-1 1,2 1 11,-2-2-34,1 0 11,-1 0 1,1 0-12,0 1 22,-1-1 1,1 1-17,-1-1 0,0 0 11,0-1 5,1 1 40,0-1-51,0 0-44,0 0 50,-1 0-11,1 1 5,-1 0 17,1 0 1,0 0-12,-1 0 11,1-1-17,-1 2 426,1-2-381,-4 0 1,1 0-35,-2 2 40,0-1-17,-1 2-6,0 0 12,-2 1 22,0-1-39,-1 2-6,-1-1 17,0 1-39,0 1 28,-1-1-1,0 0 7,1 0-12,-2-2 34,2 2-6,-2-2-22,1 1 22,0-1-17,0 1 1,0-2 16,1 1-4,0 0-35,0-1-7,2 1-10,0-1-33,1-1 39,0 1 5,0-2-11,1 1 0,-1-1-27,1 0-46,-1 0-56,0 0-61,1 0-140,0 0-157,1 2-269,0-1-437,1 2-722,0 3-2515,1 1-4941,0 2 9388,0 0 0,1-4 0,0-2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10:36.8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20229,'76'0'-5164,"-11"1"2526,-45 1-2538,-2 1 5176,-3 0 0,-8-2 0,-3 1 0</inkml:trace>
  <inkml:trace contextRef="#ctx0" brushRef="#br0" timeOffset="191">116 234 16689,'-8'-5'3451,"2"1"-2684,6 4-1109,0 0-694,44-11-600,-23 7-778,36-9-476,-33 10-3960,-2 2 6850,-4 0 0,-9 1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07:43.1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189 52 16303,'-18'30'879,"2"-3"-649,9-16-29,-1 0-16,-1 2-17,0 0-11,-1 2-12,0-1-10,0 1 83,-5 9-134,4-6-5,-3 7 145,2 1-50,4-7 274,-6 20-403,8-21-28,-2 10-12,6-16 1,1 0 11,1-3 16,0-1 12,0-2 11,1 0 17,1-3 420,4 2-225,-1-3-21,4 0-63,-1-5-60,1-1-57,2-4 207,34-39-235,-26 26-5,23-27-17,-36 39 0,-1 0-1,-1 2-16,0 1 0,-2 1-72,0 2-29,-1 2-241,0 1 337,-1 3 105,1 3-44,0 2 40,5 14-74,-2-9 90,14 24-50,-8-22 134,15 13-90,-13-19 320,17 1-258,-14-7 364,20-5-364,-20-4 236,20-20-298,-19 9 202,19-31-224,-20 25 112,16-33-129,-20 33 56,9-30-72,-14 32 122,1-23-122,-5 26 83,-1-18-95,-3 22 23,-2-13-56,0 18-113,-3-6-5,4 12-728,-2-1 297,4 4-1698,-2 0 1351,3 0-3967,-3 5 2449,3-1 2408,0 9 0,0-9 0,0 3 0</inkml:trace>
  <inkml:trace contextRef="#ctx0" brushRef="#br0" timeOffset="700">702 169 20168,'3'52'677,"-1"-7"-492,-3-29-23,-1 0-16,-1 0-12,1-1-16,-1 0-17,1 0 22,-1 0-50,0-1 67,-2 9-39,1-2-78,-1 0 38,3-3-44,1-13-28,1 6 5,0-8-27,0 2-18,0-4-62,0 0-1219,0 0 1237,1-4-12,0 1 23,1-3 39,1 2 45,-2-1 230,1-2-124,-2 3 258,1-5-196,-2 4 185,-2-2-140,2 4-40,-3-1-9,4 2-19,-1-1-33,1 1-22,0 0-29,1-1-10,3 1-12,1-1 17,2-1-6,1 2-5,-1-2-17,2 2-17,0 0-22,1 0 22,0 2-16,0 2-1,-1 2 12,0 2-6,-2 1 17,2 0-1,-4 1 74,3 5-12,-4-4 113,1 8-79,-4-6 285,-1 16-324,-1-15 157,-4 13-135,1-18 140,-2 3-117,2-8 190,-9 3-269,5-4 0,-18 1-44,12-3-12,-15-3-11,14 1-403,-14-6 151,17 5-1704,-9-3 719,17 5-426,-1 0-628,5 1-476,1 0-622,2 2-1456,2-1 4873,1 2 0,-2-3 0,-2 1 0</inkml:trace>
  <inkml:trace contextRef="#ctx0" brushRef="#br0" timeOffset="1017">935 449 22531,'34'26'527,"-5"-3"-326,-17-17-16,0 0-17,1-1-22,0 1-40,1 0-22,0 0-11,6 2-62,-4-1 0,3 0-5,-6-2-23,0-1-22,-1-1-62,0 0-336,3-1 23,-6 1-129,2-1-203,-6-1-262,-2 1-408,0-1-724,-3 2-706,0-1-3102,0 2 5948,0-2 0,-1 0 0,1-1 0</inkml:trace>
  <inkml:trace contextRef="#ctx0" brushRef="#br0" timeOffset="1233">1144 402 16275,'11'12'2750,"-3"-3"-2447,-8-9 1925,0 0-2189,-60 58-1072,35-32 1044,-12 10 0,2 0-11,15-12 238,2-1-339,3-4-167,4-1-270,2-4-453,4-2-796,2-4-330,3-1-5652,1-2 7769,1-1 0,-1-3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10:35.8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267 317 20173,'3'-13'-773,"0"3"695,-4 11 252,0 6-1,-1 2-27,-4 7-40,-1 1-16,-5 2-6,-1 2-6,-4 2-5,-1-1 95,-9 11-45,7-10 28,-7 7 34,9-12 22,1-2 6,1-1-6,2-4-5,3-1-6,0-3 34,3-1 33,0-3 45,2 0 34,1-2-6,2-1-50,1 0-62,0 0-68,2-2-55,-1-1-34,1-4-27,0-1-24,0-3-10,1-2 5,1-3 0,3-3-5,1-1 5,2-3-5,1-2-1,3-2 1,0-1 0,2-2-1,1-2-10,1 1 10,0-2-5,1 2 0,1 1 0,-2 3 0,1 3-5,-1 3-1,1 3-11,-3 3 6,2 2-17,-3 2-17,1 1-16,-2 3-12,-1 2 6,-1 2-1,-1 1 1,-1 2 6,0 0-1,-1 2 12,0 1 5,1 3 28,-2 2 6,1 2 22,-1 3 11,-1 2 6,0 2-16,-2 3-1,-2 2-22,0 4-1,-1 1 12,-2 3 0,0 0 0,-2 1 6,-1 0-12,0 0 6,-1-1 0,1 1 6,0-2 0,-1 0-6,1-1 5,0 0 6,1-2-16,0 0 5,2-1-11,0-1-12,0-1 18,1-1 10,1-1 6,0 0-11,0-1 0,0 0 0,0-1 0,0 0 23,0 0-29,0 0 6,0-2-5,1 1-18,0-2 1,2-1-12,-1-1-5,1-3-11,1-1 10,-1-3 7,1-1-6,-1-3 5,0 0 23,0-2 11,-1-1 22,1 0 62,-1 0-5,1 0 27,-1 0 17,-1 0-16,0 0-12,1-1-34,0-1-27,2-3-34,0-2 6,1 0 16,0-3-11,1 0 17,-2-2-5,2 2-1,-3-2 0,2 1 18,-1-1-29,0 1 0,0 0 6,-1-1-6,2 1-11,-2-1 6,1-1-1,0-1-16,1-1 33,1-2 6,0-2 6,2-1 11,1-3 0,0-1-1,0-2 12,1 0-5,-1-2-12,1 1-17,0-2-5,2 1-11,-1-2-1,1-1 1,1 0 0,1-1-23,0 1 28,-1 1 0,1-1-5,-2 2 27,1 0-21,-1 1-1,0 2 6,1 1-1,-1 2-4,1 2-12,-1 1-6,0 2-5,-1 1-6,-1 2-33,-1 2-40,-1 1-106,-1 4-84,-3 1-179,1 3-168,-2 1-113,-1 1-207,1 1-189,-1 1-394,1 3-917,1 1-382,-1 4-3982,1 1 6811,-2 0 0,-1-4 0,-1-2 0</inkml:trace>
  <inkml:trace contextRef="#ctx0" brushRef="#br0" timeOffset="650">733 760 20089,'1'41'230,"-2"-3"-107,-1-17 23,-2 2-7,-1 1-10,-1 2-11,-1 1-17,0 0-17,-2 0-28,1-1-17,0-1-11,1-3-6,0-1 12,2-4-6,-1-1 0,2-4 11,1-3 11,0-2 29,1-3 44,1-1 28,1-2 931,0-1-1037,0-3-124,0 1-83,0-5-17,0 0 22,2-1 39,0-2 23,2 0 33,0 0 6,1 0 5,0 1 6,2 1 1,-1 0 10,-1 2 17,1 1 6,-1 2 11,0 0 11,-1 1 12,1 0-12,0 1 34,1 0-1,0 0 7,1 1-1,2-1 1,0 1-6,1 0-11,0 0-1,2 1 1,-2 1 11,2 2 11,-2 2 17,0 1-1,0 2 12,-1 2-11,-2 1 11,-2 0 11,-1 1-11,-1 0 28,-2 0 12,-1 2 10,-1-1 12,-3 1-12,-3 1-5,-2 0-23,-3-1 6,0-1-11,-1-1 5,0-2-5,-2-2 34,1-2-1,1 0-5,0-4 0,1 0-45,1-3-34,1 0-50,1-2-78,1-2-96,3-4-128,1-1-146,2-2-191,1-1-190,1-2-387,4 0-727,1-1-1149,5 1-3858,0 2 6950,-1 3 0,-5 4 0,-1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10:38.1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333 90 22223,'-57'-36'348,"9"7"-175,37 28 1,0-2 44,0 1 1,1 0-12,-1-1-6,1 1-61,0 0-44,0 0-12,1 0-28,0 0 0,1 0 5,1 1 6,0 1-5,1 0-12,1 0-16,0 0-17,1 0-17,1 0-11,0 0 11,0 0 0,1 2 16,-2 0 7,2 4-1,-2 0 1,1 1 21,0 2-27,0 1 17,0 0 5,0 2-39,0 2 45,0 1-12,0 3-5,-1 1 12,1 3-24,-1 3-10,0 2 5,1 3 6,0 0-11,0 4-6,0 0 0,1 3 0,0 2 5,1 3-297,-1 3 292,1 2-5,-1 1 5,2 0 5,-1-2 1,1-3 5,0 1 11,2-4 18,1-1-7,3 0 6,1-2-5,1 1-28,0-1-1,0-1-16,0 2 22,0 0 0,-1 0 6,0 0 6,-1 1-1,1 1-199,-2 1 210,1 1 1,-1 2-6,0 2 0,-1 3-6,0 4 12,-1 1 0,0 3-17,-1 3 0,1 0-674,-2 0 674,1-1 0,0 0 5,0-1 17,0 0-27,-1-2 4,0-2-46,-1-4 30,1-3 23,0-5-48,1-4 47,-1-4 179,0-5-184,-1-3 669,1-2-675,0-3 358,1-1-358,-1-2 60,1-1-60,-1-1-5,1-1 5,-1 0-6,1 2 12,-1 0-34,1 3 29,-1 2-12,0 2 0,-1 1-17,2 2 17,-1 1 11,0 1-11,1 0 22,-1 1-16,1-1 0,-2 1 5,1-1 17,-1 0-17,0 0 11,0 2-5,0-1-22,-1 1 5,0-1 0,-2 0 0,1-3 0,0-1 0,1-3-12,0-1 1,1-3 17,0-3-6,0-1 5,0-3 12,2-1-11,-1-2-6,2-2-6,-2 0 1,2-1-1,-1 0 12,0-1-1,0-1-10,-1 1-18,1 0 23,0 0-5,0 0 5,0 2 16,-1-1-16,1 2 6,0-1 5,0-1-11,1 2-5,-2-3 10,1 2-10,0-3 5,-1 1 0,0-2-17,0 0 11,0-2-5,0 0 11,-1 0 22,1-1-5,0 0 11,0 0 17,0 0 28,2 0 22,0 0 28,3-1 0,2-1-5,2-1-45,2-1-23,2-2-27,2 0-23,2 0 5,1 1-10,1 0-18,-1 2-50,0 0-78,-1 1-146,-1 0-151,-2 2-174,-2 0-195,-3 1-231,-2 1-240,-3 2-661,-3 2-1445,-1 3-4947,-2-1 8341,-1 0 0,1-4 0,0-1 0</inkml:trace>
  <inkml:trace contextRef="#ctx0" brushRef="#br0" timeOffset="1315">752 277 20448,'2'-42'419,"-1"9"-234,-1 32 605,0 1-869,-2 0 12,1 2 28,-3 1 39,-1 2 0,-1 4-28,-1 0 6,-2 2-1,0 1-5,1 0 11,0 1 1,0 2-1,1-1 11,0 2-11,2-1 6,0-1 6,1 1-1,0-1-5,2 1 0,0-3-1,1 1-16,1-1-5,0 1-1,0-3-11,1 1 12,1-3 22,2 1 16,2-3 51,0-1 34,0-1 50,0-2 11,1 0-11,0-2-11,0 0-45,1 0-11,2 0-17,-1-2-11,1-1-11,-1-2-12,1-1-5,0-1-17,-2 0 0,1 0-6,-2 0 1,1 1-6,-2 1-12,0 0-10,-1 2-29,0 0-28,-2 2-56,0 0 0,-1 1-5,-1 0 34,0 0 49,1 1 40,0 1 6,2 1 11,0 3 11,1 0-6,1 3 1,1 0 5,2 3 0,0 0 5,2 1 1,2 1-1,0 0-5,2-1 6,1-2 0,-1-1-1,0-1 6,-1-2 6,-1-1 34,0-3 27,-3-1 56,0-1 23,-1-2 0,0-3-11,-1-2-45,0-4-17,1-3-11,0 0-11,0-4 5,0 0-6,0-1-5,0 0-5,-2-1-18,0-1 12,-2 0 6,1-2-1,-3 1 23,1 0-6,-1 0 6,-1 2 16,-1-1-5,-1 2 40,0 1 4,0 1 7,0 0-23,0 2-11,0-1-23,0 3-16,-2 0-29,0 2-5,-1 1-11,0 1-17,2 1-6,-2 1-27,1 1-23,0 1-67,0 2-107,2 1-128,-1 0-4085,1 1 3385,-1 1-353,1 3-488,-1 2-201,1 2 16,0 1-2453,1 0 4537,0 0 0,0-5 0,-1-1 0</inkml:trace>
  <inkml:trace contextRef="#ctx0" brushRef="#br0" timeOffset="1944">1358 417 18800,'8'46'673,"-2"-5"-460,-6-24-28,0 3-51,0 0 1,0 1-29,-1-1-33,0 0-23,-1-1-16,0-1-6,1-1 5,0-1 1,1-1 5,-1-1 0,1-3 0,0 0 17,0-4-5,0 0 16,0-2 62,0-1 61,1-2 85,-1-1 61,2-1 11,-1 1-33,0-1-11,-1 0-46,2 0-83,-2-1-40,2 0-100,0-3-34,1-1 0,0-3 0,0-1 11,1-2 6,-1 0 5,0 0-5,0 1 0,-1 0 0,0 0-6,1 3-11,-1 0 11,1 2 11,-2-1 1,1 3 16,0-1-5,0 1-18,0 0-4,1 0-29,0 0 0,1 2 0,-1-1-11,2 2 17,1 0 0,2 0 0,1 0-6,1 0 6,1 2 11,0 2 0,6 3 5,-5-1-10,3 2-1,-5-2 12,-2 1-6,0 0 5,-2 0 6,-2-1-27,-1 1 66,-1-1 62,-1 1 291,-2 2-196,-3-2-27,-2 3-63,-4-2-27,-3 0-34,-2 0-17,-2-1-17,-2 1 6,1-3-16,-2 2-1,3-3-11,-6 0 11,9-2-11,-2-1-34,12-1-55,0 0-113,3 0-162,1 0-207,0-1-174,0-1-196,3-1-308,2 1-3209,8-2 1360,-1 2-4161,5-2 7259,-7 3 0,-5 1 0,-2 0 0</inkml:trace>
  <inkml:trace contextRef="#ctx0" brushRef="#br0" timeOffset="2418">1778 533 23573,'73'-37'11,"-12"7"-33,-53 30-12,0 1 12,-2 2-1,0 2 18,0 1-6,-1 1 5,0 1 0,-1 0 6,-1 2-5,0-1-6,-1 2 16,-1-1 12,-1 2 33,0 2 6,-2 1 6,-3 0 22,-9 10-62,1-6-10,-5 7-12,3-9-6,3 0 6,1-2-6,2-1 1,2-2-6,1-1-6,3-2-6,0-2 7,2 0 21,0-1 57,3 0 27,2-1 29,2-1 22,3 2-6,2-2-5,3 1 6,2-1-29,3-3-22,2 1-22,2-1-23,0-1-17,0 0-11,1 0-22,-1 0-50,-2 0-57,-3 0-78,-2 0-101,-4 0-89,-3 0-101,-2 0-129,-2 0-208,-3 0-291,-1 0-6670,-1 0 4430,-3 0-454,1 0 3809,-2 0 0,2 0 0,1 0 0</inkml:trace>
  <inkml:trace contextRef="#ctx0" brushRef="#br0" timeOffset="2716">1638 696 22391,'50'-20'165,"1"0"1,34-13-155,-60 26-78,0 1-152,-1 1-207,0 2-358,-2 1-509,-1 1-758,-2 0-906,-2 1-1709,0 2 135,-2-1 4531,-3 2 0,-6-2 0,-3 0 0</inkml:trace>
  <inkml:trace contextRef="#ctx0" brushRef="#br0" timeOffset="5282">636 1372 21999,'16'37'78,"-1"-4"-50,-9-20-10,1 2 15,-1 2-5,1 1 6,-1 2-12,1 2 1,0 1-1,-1-1-11,0 0 17,0-1-17,0-1-11,-1-1 6,1 0 0,-1-1 5,1 0-11,-1-2 5,1-1-5,0 0 12,0-1-7,0-2 6,0-2 6,-1-1 0,-1-2 11,0-1 22,-1-3 74,0-1 72,-2-1 84,1-1 72,-2 0 52,2 0-1,-2 0-73,1 0-83,0-1-119,1-2-66,1-2-34,1-2-6,2-3-5,0-1 0,1-2 11,0-1-11,1-1 16,1-1-10,-1 1-1,1-2 6,0-1 0,1-2 11,-1-1 6,2 0 1,0-2-13,-1 0 6,0-1-5,-2 0 5,0-1 6,0 2-28,-1-1-6,1 2-5,-1 0 10,0 2-16,-1 1-16,1 3-7,-3 0-33,1 3-11,-3 2-34,2 2-95,-3 2-185,2 2-269,-3 2-358,1 1-264,-1 1-268,1 1-336,0 1-773,1 2-135,0 2-4520,1 2 7304,0-1 0,-2-2 0,0-2 0</inkml:trace>
  <inkml:trace contextRef="#ctx0" brushRef="#br0" timeOffset="6016">1242 1605 22688,'5'35'51,"-2"-4"-29,-4-14 0,-1 0 12,0 0 0,0 1-1,0-1 18,1 1-18,-1-1 1,1-1-6,-1-1-11,1-1-1,0 0 7,-1-2-6,2-1-6,-1 0 11,-1-2-11,2-1 1,-1-1-18,0-3-28,1 1-27,0-5-29,0 2-1383,0-2 1271,1-3 0,2 0 40,0-5 61,1 1 34,0 0 28,-1 1 22,0 0 23,-1 2 16,-1-1 0,0 2 6,1-1 28,-2 1 17,1-1 28,0 0 17,0 1-12,2-1-28,-2 0-16,3-1-12,-2 1 1,3-1 16,-1 0 11,2 2 18,0-2 21,1 2-5,0-1-5,1 3-23,0-1-22,2 1-23,0 1-11,1 0-5,1 0-7,0 0 1,0 1 6,0 1-12,0 1-6,0 2 1,-1 0-6,-1 0 0,-1 0 17,-1-1-6,-2 1 34,-1 0 39,-2 0 84,-1 1 73,-1 1 44,-1 0 6,-1 1-61,-3 1-73,-3 1-34,-4 1-39,-4 2-22,-1-1-6,-1 1-23,-1-2 1,-1 1-12,1-2 12,1 0 5,0-1 11,1-2 34,1 0 6,2-2 0,0-1-12,1-2-33,1-1-17,1-1-23,1-2-5,1-1-33,2-1-46,1-2-100,2 1-129,1 0-117,1-1-141,1 0-123,1-1-157,2 0-425,3 0-964,2-1-969,3 1-4929,-2 0 8133,0 2 0,-4 3 0,-2 0 0</inkml:trace>
  <inkml:trace contextRef="#ctx0" brushRef="#br0" timeOffset="6361">1615 1722 22363,'58'12'118,"-7"-1"-56,-37-3 5,2-1 6,1 0-1,1 1-4,1-1-7,1 1-10,0 0-1,1 0-11,1 0 0,1 0-11,0-1-11,1 0-11,-1 1-1,0-2-27,-1 0-17,0 0-23,-2-1-78,0 1-84,-3-1-61,-3-1-119,-2 0-84,-5 0-111,-1-1-123,-4 0-107,-1 0-247,-1 0-649,0 1-846,-2 0-2364,-2 1 1676,-1-1 3259,-1 0 0,2-2 0,2 0 0</inkml:trace>
  <inkml:trace contextRef="#ctx0" brushRef="#br0" timeOffset="6598">1987 1675 22291,'-53'61'212,"8"-8"-195,26-28-28,2 0-11,3-3-74,2 0-156,4-2-342,1-1-627,3-1-1031,2-2-1091,1-2-4801,2-4 8144,0-2 0,0-4 0,1-2 0</inkml:trace>
  <inkml:trace contextRef="#ctx0" brushRef="#br0" timeOffset="7478">589 2654 24928,'11'-42'-397,"-2"9"301,-8 34 68,-1 1 45,3 2 0,-1 2 11,2 2-11,0 1-17,2 3 22,0 1-5,1 3 0,2 0 5,1 1 1,0 1-7,0 0-4,1 0 10,-2 1-11,1 0 12,-2 1-7,1 0-10,-1-1 16,0 0-10,0 0 10,-1 0-5,-1-2-6,0 1 0,-2-2-16,1-2-1,-1-2 12,-2-1 10,0-4-10,-1-1 44,0-2-16,0-2 22,-1-1 393,0-1 111,1 1-392,0-1-45,0-1-73,-1-2-27,1-3-1,0-1-22,0-3 56,2-2-39,0-4 11,3 0-6,0-4-11,1 0 29,0-2-7,2 0-5,-2-1-28,2 0 23,-1-1-12,1 0 11,-1 2 17,2 0-27,0 1-12,0 1 0,-1 1 11,1 2-17,-1 2-16,-1 1 11,-1 2-45,0 1 5,0 1-16,-1 1-67,0 0-68,0 1-100,-1 1-130,-1 1-128,1 3-168,0 0-291,-1 2-405,1 0-855,1 3-1199,0 1-4700,-1 3 8178,0 1 0,-3-3 0,0-2 0</inkml:trace>
  <inkml:trace contextRef="#ctx0" brushRef="#br0" timeOffset="8179">1148 2933 24060,'35'-55'655,"-7"10"-515,-28 45-89,0 0-79,-1 2 28,0 2 33,-2 4 1,0 3 0,0 3-1,-1 2-27,-1 2 16,1 1-5,0 2 0,1 0 16,1 0-16,-1 0 0,2 2-6,-2-3-16,1 2-1,0-2 6,0-2-17,1-1 17,-1-1 6,1-3 5,0-1 11,-1-3 1,2-2-23,0-2 5,0-2-5,0-2-67,0 0-17,0-4-22,1 1-34,1-3 0,1 0 5,1-2 18,1-1 22,1 0 16,1-1 18,1 0-12,2 2 39,0-1 23,1 2 0,-1 0 22,1 0 0,1 1 0,1 1 12,0 0 5,0 2-17,0 0-5,-1 1-12,-1 0 6,0 1-17,-3 0 6,2 1-51,0 5 57,-3 0 10,1 3 23,-4-1 17,-1-1 11,-1 0 23,-1 0 21,0 0 46,-1-1 0,0 1-1,-2-1 46,-6 6-147,-1-3-27,-7 5-17,2-4-17,-3 1 1,-1 1-12,-1-2-6,1-1-5,1-2-12,3-1-5,1-3-106,-1-1-17,6-1-101,-1-1-140,6-2-185,0 1-229,2-2-556,0 2-1136,1-2-874,0 1-2901,0 1 6301,0-2 0,0 2 0,0 1 0</inkml:trace>
  <inkml:trace contextRef="#ctx0" brushRef="#br0" timeOffset="8645">1591 2980 21595,'21'70'308,"-3"-12"-173,-13-52 6,0 0-1,0-2 0,1-1-17,-1-1 17,1 0 0,0-1 5,-1-1 12,1 0-11,1 0 5,0-3-17,1-1-10,0-2-12,1-1-28,-2-1-12,2 0-4,-2 1-1,-1 0 11,0 2 6,-2-1-5,0 3-12,-2 0-39,0 3-28,-2-1-168,1 1 162,-1 3 34,0 0 73,-1 4 11,-1 2-11,1 1-6,-3 5 6,2 2-12,-3 3 7,1 1-1,-2 4-28,0 2-11,0 2-6,-2 1-16,-1-1-12,0 2-5,0-2-17,-1 0-28,0-1-33,0-2-68,-1-1-90,0-3-111,1-3-135,1-2-123,3-4-22,0-4-79,2-4-650,1-2-1792,0-3-5007,2-2 8138,0 0 0,0-1 0,1 1 0</inkml:trace>
  <inkml:trace contextRef="#ctx0" brushRef="#br0" timeOffset="10283">2197 277 21523,'4'-46'594,"-2"9"-415,-2 37 135,1 0-208,0 0-55,0 0 5,1 0-12,1 0 7,1 0 33,3 0-23,3 0-5,3 0 0,3 0 6,2 0 0,1 0 16,1 0 0,1 0 6,2-1 0,1 0-11,1-2-11,0 0-17,0-1 16,0-1-5,-1 1 0,-1-1 17,-1 0-39,-2 0-6,-1 0-12,-1 0-16,-2 1 17,0 0-6,-3 1 12,-3 0-6,-1 1-1,-4 1 1,-1-1-17,-1 2 0,0-1-5,-1 1-1,-1 0-11,0 0 17,0 0-17,0 0 12,2 2-1,-1 0 12,1 1-1,1 2 1,0 2 0,1 2-23,1 3 28,-1 1-11,1 3 6,0 2 5,-1 2-17,0 1 1,-1 3 5,0 2-6,0 2 12,0 1 5,0 3 0,-1 2 0,2 2 0,-1 2 6,0 1-6,1 0-11,1-1 34,0 0-6,0 0 17,-1 0 22,1 2-22,0 1 0,-1 0-17,0 3-6,-1 0 0,0 3-429,-1 1 441,-1 2-1,1 3-10,-3 1-6,2 1-1,-1 0-4,0 0 10,1 0-5,-1-1 0,1 0-1,-2-1 12,2-2-5,-1-1 5,1-2 11,0-1-17,0-4 29,0 0 22,0-4-19,-1-1 41,0-1 7,-1-2 43,0 12-72,0-11-6,0 8 6,0-14 0,0-1 0,0 1-6,0 0 416,0 0-432,0 1 14,0 3-43,0 1 1,0 2-1,0 3 1,0-2-12,0 2 0,0-2-11,0-1 17,0-2-12,0-2-5,0-2-5,1-4-1,1-2 12,0-5-1,1-2 7,-1-4-12,1 0 11,0-1-11,-2-1 17,2 0-1,-2-1-16,0 1 17,0 0-22,-1-1 44,0 2-34,1-1 12,-1 1-6,0 1-27,0 0 32,-1 2-4,0 0-7,-1 2 18,-2 1-12,-1 3-22,0 1-1,-1 3 12,-1 2-11,0-1 34,0 0-23,1-4 11,2-3 0,1-6-17,0-4 29,3-4-40,-2 0 28,2-2-5,-1-1 5,1-1 6,0-1-6,0-1 224,0 1-134,0-1-45,-2 1-22,0-1-6,-1 0 11,0-1-39,-1 0 5,0 0 23,-2 1-39,-1 0 34,-3 0-18,-2 0-22,-4 2 29,-3 1-12,-3 3 16,-3 1 1,0 0 6,-1-1 5,2-1-12,2-2 1,2 1-17,4-2-22,2 0-57,4-1-77,2-1-158,3 0-347,2 0-325,3 1-476,0 0-1450,0 2 2912,2 1 0,-1-2 0,2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11:30.924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2546 1693 5739,'0'0'0</inkml:trace>
  <inkml:trace contextRef="#ctx0" brushRef="#br0" timeOffset="2920">2546 1693 24206,'-8'21'117,"2"-2"-150,12-7 10,-1-1-5,0-3 0,-1-1 12,0-2-1,-1-1-11,1-1 22,-1 1-5,1-1 11,-1 1 6,1 0-1,0 1 6,0 0 1,2 1 4,0 1-4,0-1-7,1 2 1,1-1-1,0-1 7,-1 1-12,1-1 5,-1 0-16,0 1 11,-1-1 0,2 1 6,-1 0-1,1 1 6,0 1 1,2 0-7,-1 1 1,1 1-1,1 0 7,0 0-7,-1-1 1,-1 0 11,1-1-17,-1 0 0,0 0 0,-1-1-6,1 0 12,0 0-1,-1 1 6,1-1-22,-1 1 11,1 0-11,0-1 17,-1 1-1,1 1-5,1 0 6,0 1-6,1 0 11,-1 0-11,2 1 0,-1-1-6,1 1 1,-1-2 5,2 3 0,0-1-6,0 2-5,0 0 11,0 1 0,0 0 11,1 0 6,-1-1-23,0-1 6,0-1-5,-2-1 10,0-2 1,-1-1-6,-2 0 6,0-1-29,-2 0 12,1-1 0,-1 0 5,-1-1-5,1 1 11,-1-1 0,1 2 6,1-1 16,1 1-11,0 1-11,1 1 6,1-1-1,0 3-10,1-1 10,1 1-5,1 1-11,0 0 11,1 2 0,1 1 0,0 0-11,0 1 11,0-2-6,0-1 12,0 0 16,-1-1-22,-2 0 6,1 1-6,0-1 0,-1 0 0,1 0 0,-2 0 0,1 0-17,0 1 23,-1-1-1,0-1 12,0 1 39,-1-1-17,0 0 1,0 1-7,-1 1-22,1-1 1,-1-1-12,0 1 11,1-1-17,-2 1 12,2-1-1,-1 1-5,0-1-5,2 2 10,0-1-10,1 1-1,1 0 12,-1 1-6,1 0 5,2 1-5,-1-1 12,-1-1-12,0 0 5,-1-1 1,-1-2-17,-1-1 16,-1 0-27,-1-2-1,-1 0-5,0-1 6,-2 0 16,1-1 6,0 1 12,1-1-7,-1 0-5,2 2 6,0-1-1,1 2 1,0 0 16,1 1-5,1 1-6,3 2 17,0 3-5,1 2-1,1 1-5,0 1 0,1 1-23,0-2 6,-1 0 6,-1-3 5,1-1 6,-3-2 0,1 1 16,-2-1-16,1-1 5,-3 0-5,2-1-17,-2 0 23,0 0 5,-1-1-17,1 0 11,0-1-11,-1 1-5,1-1 11,-1 1 16,0-1-5,1 2 6,0 1-12,1 1 1,0 1-18,1 0-16,-1 0 11,1-2-11,-1 0 11,0 0 11,-1 0-5,1-1-12,-1 1 1,0 0-7,1-1 7,0 2 5,1-1-11,0 2 11,1 0 0,-1 0 0,1-1 0,-2-1 0,1-1 0,-2-1-6,0 0 6,-1 0 6,2 1-1,-1 0 12,0 1 0,2 2-6,-1 0-11,1 1 11,1 0-28,-3-1 17,1 0-5,-1-2 10,-1-1 1,0-1-6,-1 0 11,1 0-22,-1 0 33,0-2-22,-1 2 0,0-2 0,0 0-16,-1 0 21,-1-2-10,1 1 5,-2-2 5,0-1-5,0 1 11,0-1-5,1 1-12,-1 0 6,0-1 0,0 1-5,1-1 33,0 2-23,0-1 12,1 1-11,0 0-12,0 0 12,0 0-1,-1 1 29,1 0-17,-1 0 11,0 0-23,0 1-10,1-1 16,-2 1-11,2-1 6,-1 1-18,0-1 12,0 0-5,-1-1-6,2 0 5,-2 0-16,1-1 22,-2-1-6,1 0 6,-1 0-6,0 0 1,0 1-6,0-1 5,0 0 17,0 0-11,0 0 6,0 1-6,0-1 5,0 0-16,0 0 11,0 1 0,0-1-17,0 1 23,0-1-6,0 1 0,-1-1-11,0-1 5,0 1 6,-1-3-5,1 1 27,-2 0-22,0-1-6,1 1 1,-1-1-12,2 0 6,-2 2 11,2-1 0,-1 0-23,1 1 23,0 0-5,-2 0 10,2 0 18,-1 0-12,2 0 0,0 1-5,0 1 11,0-1-23,1 1 6,-1-1-6,0 0 1,0-1 5,-1 1 11,-1-1 0,2 0-22,0 1 17,1 1-1,0-1-5,1 1 23,-1 0-23,-1-1 0,0 0 0,0-1-6,-2 1 0,2 0 6,-1 1 0,2-1 0,-1 1 0,1-1 0,-1 1 12,0-1-35,-1 0 23,1 0 0,-1-2 0,0 1 23,0 0-35,-1-1 12,0 0-5,1-1 10,-2 2-5,1-2 6,-1 1-34,1-1 28,0 1-6,-1 1 12,1-1-6,0 1 22,1 0-22,0 0-11,0 1 6,0 0-1,0 0 6,0-1 0,0 0-6,-2 0-10,1-1 10,0-1 6,-1 1 39,1 0-22,-1-1 2039,0 0-2079,2 0 23,-1 0-246,0 0 224,0 0 16,-1 0 129,1 0-128,0 1-4958,-1-1 2969,0 4-381,0 1-812,0 6-4587,0 1 7774,0 0 0,0-5 0,0-2 0</inkml:trace>
  <inkml:trace contextRef="#ctx0" brushRef="#br0" timeOffset="4626">2593 1600 5739,'0'0'0</inkml:trace>
  <inkml:trace contextRef="#ctx0" brushRef="#br0" timeOffset="6696">2523 1716 7106,'-12'0'1758,"2"-1"-984,10 1 4401,0 0-4811,-10-4 23,8 3-18,-7-3-33,9 3 1501,0 1-1719,2 0 27,0 1 18,1-1 21,0 0 13,-1 0 5,0 0 16,0 0 17,0 0 12,-1 0 16,-1 0 1922,1 0-2090,0 0 28,0 0-67,-1 0 0,1-1 6,0 0 10,1 0 12,0-1 0,2-1 0,0-2-11,1 0 0,1-1-6,1-1 0,0-1 6,2-1-28,0 0-6,1-1-5,1 0-12,0-1 6,0 0-5,1 0-7,0 0-4,1-1 4,-1 0 1,1 0-6,0-2-5,1 2 16,0-2 1,0 2-6,0-1 16,0 1-10,0 0-1,0 0 6,-1 0-6,-1 1 6,1 1 6,-1 0-12,0 0 1,0 1-1,1-1 1,0 0-7,1-1 1,1-1-6,1 0 1,2-3 4,-1 0 1,2-2 0,1 1 0,0-1 0,0 2-1,1 0 1,-1 0 0,0 1 0,-1 1-12,1 0 1,-1 0 5,1 1 0,-1 0 6,0-1-11,-1 1-6,0 1 0,0-1-6,-1 2 12,0 0-12,0 0 12,-1 2-12,2-1 6,-1 0 0,2-1 6,0 1-1,0-1 1,0 1 5,-1-1-11,-1-1 23,-1 0-12,-2 1 0,0 1 0,-2-1-5,-1 2 11,-2 0-6,0 1 11,-2 0-22,1 1 23,-3 0-7,2 0 1,-2 1 11,1-1-17,0 0 1,1 0-1,-1-1-6,2-1-10,0-2 10,3 0 7,-1-1-12,3-1 0,-2-1 0,3 1 0,-1-1-6,1 1 6,-1 0 0,1 0 0,-1 0 6,-1 2-12,1-2 17,-2 1-22,1 0 11,0 1 0,-1 1 0,0 0 0,-1 2 11,-1 0-5,-1 2-1,0 0 12,-2 1-39,-1 0 22,-1 2 0,0-1 0,-1 1 11,-1 1-11,0-1-6,0 2 6,-1-2-5,0 1 5,-1-1-6,2 1 12,-2 0-6,1 1 0,-1 0-6,1 0-89,0-1 106,0 1-11,-1 0 17,1-1-17,0 1 6,-1-1-12,1 1 17,-1-2-11,0 2-11,1-1 5,1 0 12,0-1-12,0-1-5,2 1-11,0-2-29,1 2 23,0-2 6,2 1 0,-2-1 5,1 1 0,-1-1 11,-1 2 1,1-1 16,-2 2-11,1-2 0,-1 0 0,2 1 6,-2-1-6,1 1-6,0-1 12,1 0-23,-1 0 17,2-1-11,-2 1 11,2-2-12,0 2 7,1-1 5,-1 0-6,0-1 23,0 1-23,-1 1 12,0 0-6,-2 0-6,1 0 12,0-1 5,-2 2 0,2 0-27,-2 1 27,-1 0 0,1 1 219,-2-1-247,-3 1 0,1 0 6,-2 0 5,3 0-5,0 0 11,0 0-11,0 0 5,0 0 1,0 0 10,0 0-10,-1-1-7,0 1 1,0-1-34,-1 1 40,-1 0-12,-1-1 17,0 0 0,-1 1-6,-1-1 12,0 0-12,-1-1 18,-1 1-12,0 0-17,0 1 6,-1-1 5,0 1-11,0 0 6,-2 0 11,2 0-11,-2 0 11,2 0 0,0 0 0,-1 0-23,2 1 18,-2-1-12,1 1-5,0 0 38,-1 0-27,0 0 6,-2 1-1,1 0-5,-1 1 16,0-1 1,-1 0 5,1 0-11,0 0 11,0 0 1,1-1 4,1 0 12,1 0-5,1-1-1,1 1 1,1 0 10,1-1-33,2 1 0,1-1-11,2 0-739,0 0 722,5 0 16,0 0 7,5 0-1,0 0 12,2 0-12,2-1 6,1 0 0,1-1-11,3 0 11,-1-1 6,1 2-1,1-3-16,0 1 11,0-2 0,0 0-6,1 0 23,-2-1-17,-1 1-5,-1-1 5,-1 1 5,-1 1-5,-2 1 0,-1 0 0,-2 2-11,-1 0 11,-2 0 6,-2 1-12,1-1 0,-3 1 6,2-1 0,-3 1-5,2 0 10,-2 0-10,1 0-6,0 0-1,1 0 12,-1 0-5,1 0 5,-1 0-11,0 0-12,1 0 1,-1 0-6,0 0 5,-1 0-5,0 1 6,-1 0 11,1 0 11,-1 1 17,1 0 5,-1 1 17,1-1 6,-1 2 17,0 0-6,0 2-17,0 0-6,-1 2-21,-1 2-1,1 0-6,-2 2 7,1 0 4,0 0 1,0 2 0,-1-1 17,0 3-1,0 1 12,0 1 0,-2 0 5,0 0 12,-1 1-6,0 0 5,-2 0-5,1 0-5,-2-1-6,1 0-1,0-1-10,1-2-12,0-2-10,1-2-7,1-2-10,1-2-29,2-2-39,0-1-44,1-2-46,1 1-94,0-1-158,0 0-240,2 0-326,1 0-486,2 1-802,1-2-1819,2 0-3877,-1-1 7965,0 0 0,-4 0 0,-1 0 0</inkml:trace>
  <inkml:trace contextRef="#ctx0" brushRef="#br0" timeOffset="8401">3106 1273 16129,'7'-15'717,"0"3"-353,-7 11 22,0-1-10,0 2-24,-1-1-10,1 1 12,-1-1 1359,0 1-1433,1 0 1675,-1 0-1944,3 2 12,0 0-12,4 2 11,-1 1 6,0 0 0,2 1 6,1 1 0,0 1-1,1 0 6,0 1 6,0 0-11,1 0-1,-1 0-5,0 2 6,1-2 5,1 3-5,0-1-1,1 2-16,0 0 11,0 0-11,0 1 0,1-1 5,-1 0-5,1 1 5,-1 0 46,5 5-35,-3-3 12,3 5-11,-6-6-1,1 0-5,-2 1-5,1 0 10,-2-1-22,-1 0 6,1-1-6,-3-1 1,1 0-1,-1-3 0,0 0 6,-1-2-6,-1-1 11,0-1-10,-1-2-1,-1 0 0,0-1-11,0 0 11,-1-1 6,0 0-6,-1 0-11,1-1 11,-1 0-11,1 0 0,-1 1 0,1-1 6,-1 0 0,1 0-6,-1-1 16,1 0-21,0 2 5,-1-1-11,1 0 16,0 1-10,-1-1 5,1 1 0,-1-1-6,2 1-5,-2-1 5,1 1 1,-1-1-1,2 1 6,-2-1-17,1 0 17,1 1-5,-2-2-1,1 3 6,0-1-22,0 1 10,0 0 1,0 0 6,1 1-1,-1 0-5,1 0 11,-2 0 0,2-1 5,-2 0-5,1 0 6,-1-1-6,1 1 6,-1-2-1,0 1-5,0-2 45,1 1-11,-1-1 783,1 0-806,-3 1 6,0-1-6,-2 0 1,2 1-1,-3-1-6,1 1 7,-1 0 10,0 1-11,-1 1 0,0 0-5,0 0 11,-1 0-12,0 1 12,-1 1-11,1-1-6,-2 2 11,1-1 0,-2 1 6,0 0-17,0 0 17,-2 0-17,1 1 11,-1 0 6,2 1-12,-3 1 1,1 1 0,-3 1-6,1 2 0,-2 1 0,-1 1 5,0 1 1,-1 1-1,0-1 7,0 1-1,1-2-6,-1 0 18,2-2-12,0 0 6,2-3 5,2-2-11,2-1 1,1 0-18,2-1 6,2-2 6,0-1-12,2 0 6,1-2-6,1 0-1534,1-1 1120,1 2-246,2 2-410,1 2-615,2 2-1031,2 3-3428,1 2 795,0 0 5355,-2-1 0,-3-6 0,-2-2 0</inkml:trace>
  <inkml:trace contextRef="#ctx0" brushRef="#br0" timeOffset="32813">589 1623 12724,'30'21'369,"-4"-4"-184,-20-14 11,0 0 0,0 0-11,1 0 33,0 0 29,0 0-1,2 1 12,-1 0-1,1 1-10,0 0 17,1 0-24,-1 0-44,1 0-28,1-1-39,-1 1-17,0-1 0,0-1-5,-1 2 10,1-1 23,-1 0 17,1 1 28,-1 1 22,0-1 28,0 1 12,-1 0-7,0 0-10,-1 1-34,0 0-34,0-1-4,1 2-18,0-1-17,1 1-11,-1 0-17,1 0-5,-1 0-12,0-2-27,0 2 5,-1-1-23,1 0 1,-1 0 0,1-1-12,0 1 0,-1-1-5,0 1 0,1-1-11,-2 1 5,0-2 0,0 0 0,0-1 6,-1 0 0,1-1 22,0 0 11,-1 0 23,2 0 11,0 1 23,1 0 5,0 1 0,2 1-12,0 0-21,1 1-12,1-1-11,-1 1-6,1 0-16,-1 0-6,1-1 0,0 1-6,0-1 6,1 1 6,0 0-1,0 0 1,2 2 0,-1-1-1,2 1-5,0 0-5,0 0-7,-1-2 7,-1 1-6,-2-3 16,-1 2-5,-1-2-5,-2 1 5,0-1-17,-1 0 11,1 1 17,-1 0 17,0 0 17,2 0-6,-1 1 1,1-1-7,1 3-5,1-1-5,0 2-1,1 0-5,0 1 11,-1-1-11,0 1 0,0 0-6,1-1-11,-1-1 23,1 0 5,-1 0 5,1-1-10,-1 0 10,0 0-5,-1 0-16,0 0 10,0 0-22,-1-1-11,0 0 5,1 1-5,-1-2-11,1 1 5,-1-1 6,1 0-6,-1 0 0,1 0 0,-1 0 6,1 0 11,-1 0 0,1 0 11,-1 0 0,1 0 29,1 2-46,0 0 6,0 1 0,0 1-28,0 0 28,1 1 0,0 1-6,0-1-5,1 0 0,-1 0 0,0-1-6,-1-2-5,-1 0 5,1-2-6,-3-1-5,2 0 28,-2 0-16,0-1-12,0 1 11,0 0-11,0-1 5,1 1 1,-1-1 5,1 1-22,1-1 22,0 2 6,1-1-6,0 1 28,1 1-27,0 0 10,1 0 0,0 1 6,-1 0 17,1 1 0,2 0 0,-1 2-12,1 1 7,1 0-18,0 1 12,-1 0-23,1 0 0,0-1 0,-1-2-11,0 0 17,-2-1-11,1-1-1,-3-1 1,-1 0-12,-1-1 1,0-1-1,-1 0 0,-1 0 12,0-1-6,-1 1 11,2 0 12,-1-1-7,1 2 18,1 0 11,0 2-12,1-1 1,2 3-12,-1-1 1,1 1-12,0 0 6,1 1-6,0 0 0,-1 0 6,1 0-17,1-1 6,0 2-6,2-2 11,1 2 0,-1-2-5,-1 1-1,-1-3 1,-2 1-1,0-1 1,0 0-6,0 0 0,0 0 6,-1 0 5,1 0 0,0 1 6,-1-1-17,2 1 17,-2 0-6,1 0 0,-1 1 11,1 1-10,-1 0 4,1 1 7,1 1-1,1 0-11,1 2 6,1 0 0,1 2-6,1 0 6,0-1-11,-1 0-1,-1-1 1,1 0-1,-2-1 1,2 0-6,-1-1-6,0 0 1,1-1-1,0-1 6,-1 0-17,0-1 17,-2-2 6,0 0-6,-1-1 11,-1-1-11,0 1 0,-1-2 6,0 1 5,0-1-5,1 1-1,-1-1 1,2 1-1,-1-1-5,0 1 12,1 0-12,-2 1-12,2 0 12,-2 0 6,0 0 0,1 0 5,-2 0 0,2 1-5,-1 0 5,0 0 0,2 2-11,0-1 6,1 1 10,0 0-10,-1-1 5,0 0-5,-1-1-6,0-1-6,0 0 6,-1 0 0,1-1 0,0 1 34,0-1-34,0 0 0,0 0 11,1 1 6,0-1-6,-1 1 0,1 0 6,0 1-34,0 1 40,-1 1-1,2-1 6,-2 1 11,1 0-11,-1 0-11,0 0 17,0-1-23,0 0 6,-1 1-17,0-1 5,0 0 12,1 1-11,1 1 5,-1-1-6,0 0-21,-1-2 32,0 1 1,-1-2-6,1 1 12,-1-1-12,-1 0-17,2-1 12,-2 0 11,2 0-17,-1-1 5,1 1 7,0-1-12,2 2 5,0-1 6,0 0-5,-1 0-6,1 0 6,-1 0 5,1 1 6,-2-2 5,1 2 0,-1-2-5,0 1 0,0 0 28,-1 0-28,1 1 11,0-1-12,-1 2-21,1-1 16,0 0 6,1 2-12,0-1 18,2 2-6,0 0-17,1 1 16,-1-1-4,1 1-7,-1-1 1,1 1-1,-1 0 7,1-1-12,-1 0 5,0 0-5,0-2-11,-1 0 11,0-2 0,-2 0 0,0-1-6,-1 0 6,-2-1 0,0 0 0,0 0 17,-1 0-11,0 1 5,-1-2-5,2 1 5,-2 0 1,2 1-12,-1-1 11,2 1-17,0 1 1,1 0 5,0 0 0,1 0-12,0 0 24,1 0-12,-1-1 0,0-1 16,-2 1-21,-1-1 10,1 0-10,-2 1-1,0-2 6,0 0 6,-1 0 5,-1-1-22,1 0 11,-3-1 0,1 0-11,0 0 4,-1 0 7,1 0 7,0 1-2,-1-1 23,1 1-22,-1 1 5,2-1 6,-2 1-23,1 0 12,0 0-1,1 0 7,0 1-1,1-1-6,-1 2 1,0-1 0,0 1 16,-1-1 0,1 0-5,-1 0 6,-1 0-1,0-1-11,0 0-5,-1 0-1,-1-1-16,1 0 11,0-1 0,-2-1 0,2 1-11,-1-1 11,0 1-6,1-1 1,1 1 16,0 0-11,1 0 0,1 2 6,1-1-1,0 1 1,0 0-1,1 1-5,0-1 6,1 1 0,1 0-6,0 0-6,1 0-11,-1 0 17,0 0 0,0 0 0,-2 0 11,0-1-11,-1 1 0,-2-2 0,0 0 6,-1 0-6,-1-1 0,1 1 11,-3-1-11,2 1 11,-1-1 1,-1 0-7,2-1 12,-1 1 11,-1 0-6,2 0 1,-1 1-1,-1-1-11,2 2 6,-1-1 6,1 1-1,0 1-11,0-1 0,-1-1-11,0 0 0,-1 0 6,1-2-6,-1 1 0,1 0-3221,-1-1 1070,2 0-1730,0 0-4840,3-2 8721,-1 2 0,-1 0 0,-2 0 0</inkml:trace>
  <inkml:trace contextRef="#ctx0" brushRef="#br0" timeOffset="35362">589 1623 17854,'17'-34'174,"-2"3"-135,-8 18-17,1-1 1,1 1-7,0-1 7,1 0 16,0 0 0,1 0 17,1-2 0,0 0 11,0-1-11,0-2-16,0 1-7,1-2-22,-1 2 1,1-1-1,0-1 11,-1 1 1,1 0 5,0 0 0,0 0-6,1-1 6,0 0-6,1-1 1,-1-1 10,0 1-5,1-2 7,-1 2-18,2-2 5,0 2 0,0-1-5,1 1 0,-1 0 0,1 0 5,-1 0 6,1 0-5,0 1-7,0 1 12,-1 1 0,0 0 12,0 2-7,-1 0 18,0 2-12,-1-1-6,-2 2 23,1 1-11,-1-1 22,0 1 12,-1 1 5,1-2 5,0 1-10,0-2-6,1 0-17,0-1-6,1-1-16,0 0-6,0-1-23,1 0 1,-1 0 5,-1 0-11,0 1 22,-1 0-22,0 1 0,-2 0 6,2 0-12,-2 1 12,2 0-6,-1 0 11,0 1-16,0-1 5,-2 1 0,1-1 0,-1 1 5,0 0 1,-1-2-1,0 2-10,0-1 16,0 0-5,1 2 5,-1-1 6,1 1 5,0 0 0,0 0 1,0 1-12,-1 1-17,-1 1 12,0 1 0,-2 1-6,-1 1 11,-1 1-17,-1 2-5,1 1 0,-2 0 0,1 1-6,-1 1 0,-1 0-991,1 0 1954,-1-1-940,-1 1 11,-1-1-6,-2 1 11,0-1-5,0-1 6,-2 0-1,0 0 6,-2-1-6,0 2 1,-2-1-6,0 2-12,-1 0 12,-1 0 17,0 0 16,-1 1-5,0 1-6,-1 2 0,0 1-16,0 1 10,-2-1 12,1 1 0,-1-1 16,2 1 18,1-1 21,0 0 29,1 0 17,0 0 11,2-2-12,0 1-38,1-1-23,2-1-23,1 0-16,1-1-17,1 0-17,3-1-44,-1 0-964,2 0 935,3 0 45,0-1 23,5-1 5,0 0 17,2-2-11,2-1-6,1-3 12,2 1-18,0-3 1,1 0 11,1-1-17,0 1 11,1-2 0,0 2-11,-1-2 0,-1 1 6,0 0-6,1-1 0,-1 1 11,0 1-11,-1 0 0,0 1 0,-1 2 22,-2-1-22,0 2 0,-3 1-5,-1 0-29,0 2 28,-2 1-5,0 0 6,-2 0 5,0 1-12,-1 1-10,-1 0 11,0 0 11,-1 0 56,0 0 95,-1 2 67,0 0 68,0 5-51,0 1-50,0 4-33,0 3-40,0 2 28,0 0-17,0 2-16,0-1-29,-1 0-22,0 0-17,-1-1-16,1-1-1,-1 0-16,2-2-18,-1-1-21,1-3-34,0-1-85,0-1-116,0-2-131,1-1-189,0-2-140,2 0-263,2-2-410,0 0-805,2-1-802,0-1-4223,1 0 7231,-1 0 0,-3 0 0,-2 0 0</inkml:trace>
  <inkml:trace contextRef="#ctx0" brushRef="#br0" timeOffset="39696">985 1203 17204,'30'8'292,"-5"-2"-164,-20-2 18,1 1-12,0 0-5,0 0-11,1 0-12,-1 1-5,1 1-6,0 0 0,1 1 1,-1 0 4,1 1 2,-1 1 4,0-2-10,0 1 10,0 0-5,-1 0-6,2 1 17,-2-1-28,1 1 11,0-1-11,-1 0-33,1-1 5,-1 1-17,0-1-17,1 0-5,0-1-6,-1 1 0,2-3-5,-2 2 0,1-2-1,0-1 6,0 0 1,0-1 16,0-1-17,-1 0 6,1 0-6,-1 0-6,0-1 7,1 1-1,0-1-11,0 0 11,0 0 0,1-1-11,-2 2 6,1-1-1,-1 0 1,0 1-6,-1 0 6,0 0-6,-1 0 0,0 0 5,-1 0-5,0 1 6,0-1-1,0 0 1,0 1 11,-1 0-17,1-1 11,-1 0 0,0 0-11,0-1 17,-1 1-17,1-1 0,-1 1 0,1-1 0,-1 1 0,1-1 0,0 0 0,0-1 0,0 1 0,0 0 0,-1 0 0,1 0-6,-2 0 12,2 0-6,-2 0 95,1-1-56,-1 1 68,0 0-57,0 1 448,0-2-274,0 1-201,0 0-18,0 0 7,-1 1 4,0-1 7,0 1-1,-1-1 6,1 2 6,0-2-1,-1 2 7,2-2-7,-2 1-5,0 0 6,0 0-6,-1 0 17,0 1 5,0 1 12,-2 2 10,0-1-10,-1 2 0,-1 0 5,0 1 17,-2 1 1,0 2 10,-1 0-6,-1 1-5,0 1 0,0 0-11,-1 1-11,0 0-12,-1 1 1,0 0-18,0 0 12,-1 0 5,0 0 29,1-1 16,-1-2 17,1 0 28,0-2-17,2 0 23,-1-1-1,3-2-33,-1-1-11,1-1-50,2-1-23,0 0-12,1-1 1,1-1-39,1 1-29,1-1-27,0 2-45,1-1-34,1 3-84,-1 1-106,1 3-168,0 2-225,1 2-347,0 1-637,0 0-859,2 0-2480,2-1-499,0-2 5562,2-3 0,-4-5 0,0-2 0</inkml:trace>
  <inkml:trace contextRef="#ctx0" brushRef="#br1" timeOffset="49379">2826 1366 16331,'-29'-7'33,"5"2"-5,19 11 6,0 1 5,-2 1 34,2-1 11,-2 1 34,0 0 16,0-1 17,0 1 12,-1 0 10,1-1-10,-1 0-7,0 0-16,1 0-28,0-2 6,-1 2-17,2-2 5,-2 1-5,1 0 0,0 0 818,-16 12-757,12-10-16,-12 11-12,16-14-10,1 1-24,-1-2-4,1 2-29,-1-2-11,1 2-11,-1-2-12,0 2 6,0-1-16,0 1 5,-2-1 0,1 2-6,-1-1 12,0 1-17,1 0-6,-1-1 0,0 1 0,-1-1 0,0 1-5,-1 0 0,1 0 5,1 0 0,0-1 6,0 1 5,1 0 0,0-2-10,1 2 4,1-2-16,-1 1-5,2 0-1,-1 0 1,1 1 5,-1 0-12,0 1 12,0 0-11,1 1 17,-1-1-6,0 0 0,-1 0 5,1 1 7,-2 0-7,1 1 6,-1 0 6,0 0-11,-1 0 16,2 0 1,-2-1-1,1 0-5,0-2 5,2 1-11,-1-3-5,2 2 22,0-3-22,1 1-12,0-2 6,1 1-22,0-1 16,1 1 6,-1-2 0,1 2 11,-1-2-11,2 0 11,-1 1 17,0-2 0,0 1-11,-1 0 11,0 0-17,0 0 1,1 0-1,0 0-34,0 1 23,1-2-5,-1 2-1,0-1 1,0 1 5,-1-1 5,0 1 1,1 0 5,-1 0-5,0 0-6,1 0 0,-1 0 11,2-1-11,-1-1-375,0 2 419,11-6-21,-6 1 5,11-5-11,-7 2-1,2-2-10,0 2 5,1-3 6,0 1-11,0-2 16,2-1-11,-1 0 6,0 0 0,-1-1 0,1 1 5,-1 0-5,1 0 5,-1 0 1,-1 0-7,2-1 7,-1 1-6,1-1-17,-1 1 16,1-1 1,0-1-6,0 0 29,0-1-35,1 0 6,-1 0 6,1-1-6,0 2 1,0 0-1,-1 1 0,-1 0 6,0 1-6,-2 1 6,1 1-12,-2 0-21,1 0 27,-1 0-6,1 1-5,0-1 12,1 1-7,0-2 1,0 2-1,0-2 12,0 1-6,0 0 1,0 0 4,-1 0-16,0 2 6,0-1 0,-1 1-1,1-1 6,-1 1-11,1-2 0,0 1 0,0 0 12,1 0-7,-1-1 6,1 1-5,0 1 28,1-2-6,0 2 5,-1-2 18,0 1-35,1-1 29,0 0-6,0-1-11,-1 1 6,2-1-23,-2 0-5,1 0-1,0 1 7,0 0-12,-1-1 0,-1 2 0,0 0 0,-1 1-6,0 2 0,-1-1 6,-2 2-22,0 0 16,-2 2 690,0 0-700,-10 4 4,4 0 7,-9 5 5,5-2 5,-2 1-5,0 0 0,0 2 6,-1-2-6,0 2-6,1-1 18,0 0-18,-1 1 0,1 1 12,0-1-23,-1 1 17,0 1 0,0 0 0,0 1 11,-1 0-11,0 0 0,-1 1 6,0 1 0,0-1-6,-1 2 0,-1 1 5,0 0 1,-1 0-1,0 1-5,-1 0 12,1-1-7,0 1 1,0-2 5,-1 1-11,1-1 11,-2 1 0,1-2 6,0 2-6,1-1 12,-1-1-12,2 0 6,-1-1 0,1-1-12,2-1 18,0 1-7,2-2 7,1-1 10,1-2-16,1 0 0,1-1 5,-1 0 6,2 0 0,-1-1-5,2-1 5,-1 0-11,1-1 16,-1 2 6,2-3-5,-1 2 0,1-2-6,0 1-6,1 0-5,0-2 67,1 1-919,0-2 824,9-1 0,-5-1 11,8-2-11,-5 1 11,0 0-6,1 0 12,-1-1-6,1 0 0,-1-1-6,1 0-5,0-1 11,0 1-6,1-1-5,-1 0-6,1 0 6,-1 0-11,0 0-24,-1 2-15,1-1-91,-2 2-139,-1 0-241,1 1-420,-1 0-628,1 1-1164,0 1-4190,-1 0 6934,1 1 0,-3-1 0,1 2 0</inkml:trace>
  <inkml:trace contextRef="#ctx0" brushRef="#br1" timeOffset="52013">869 1110 14180,'-16'13'157,"2"-1"-129,11-2-6,-2-1 12,2 1 10,-1 0 40,1-1 51,0 0 16,0-1 39,-1-1-5,1 0-22,-1-1-18,1 0-49,-1 0-23,0 0-28,1 0-17,-1 1 5,0 0 6,0 1-5,1 0 11,-2 2 0,2 0 16,-3 1 1,1 0-12,-2 0 23,1 0 22,-2 2 12,2-1 38,-1 1 1,0 0 11,0-1 33,-1 1-5,2 1 22,-3 0-5,1-1-18,-1 0-38,0-1-23,1 1-28,-1-3-22,0 2-11,0-2-17,0 1-6,0 0-17,1-1 23,0-1 11,1 1 17,0-1 11,1 0-11,-1 0-1,0 0 2,1 1 10,-1 0-6,1 0 6,0 1-22,0-1-17,0 0-23,0-1-11,0 1-11,1-2 12,0 0-12,1 0 5,0 1 6,0-1-11,1 1 0,0-1 0,0 0 0,1-1 0,0 0 6,0-2 0,0 1 22,0-1 0,-1 2 11,0 1 0,-1 0-5,0 2-1,-1 1 1,-1 0-1,-1 1 1,-1 0 0,0 1-6,-1 0 5,0 1-5,-1-2 6,0 2 11,0-2-6,1 0-11,0 0 11,0-1-28,0-1 6,1 0 5,0-1 6,1 1 0,0-3 51,1 1 22,-1-2 33,2-1 28,1-2-5,1 0 11,0-2-196,4-8-6,2 2 6,3-6 17,-1 3-22,1 1 10,-1 0 6,0 0 6,0 1 11,0-1 6,1 0-1,0-1-10,0 1 5,0-1-11,0 0-1,0 1-16,0-1 23,0 1 5,2-2-11,-1 1 22,1-3-17,0 2 1,1-2 16,0-1-6,1 0-21,0-1-7,0-1-5,2 0-5,-1 0 27,1 0 1,0-2 5,0 2-6,0-2 6,-1 1-6,-1-1 6,0 2 12,-1-1-7,-1 2 1,-1-2-1,1 2 7,0-2-7,-1 1 1,1-1-1,-1 0-5,2 0 6,-2-1 11,2 0-12,0 0 7,-1 0-12,1 2 0,-2-1 0,1 1 0,-1 1-6,1 0 0,0 0-11,-1 2 23,1-2-17,1 2 11,0-1-6,1 0-16,0-1 16,0 0 1,0-2-1,-2 2 17,0-1-16,-1 2 5,0 0 0,-2 2 0,1 1 5,-1 0-5,0 1 6,0 1 11,-1 0-6,-1 1 6,0 1 0,1 0-23,-2 1 12,1 0-6,-2 1 0,2 0 0,-3 0 0,2-1 0,-1 1 0,0-1 16,1 1-5,-1 0 34,1 1 291,-1 0-341,-1-2-18,0 1 29,0-2-29,1 1 12,-1 0 6,1-1-29,0 0 34,0 0 0,0 2 0,-1 0-140,1 1 112,-6 6 6,2-1 5,-6 6 6,3-1-1,-2 3 12,-1 2 0,-2 3 12,0 1 4,-3 3 7,1 1-1,-2 3 29,0 0-12,0 1 0,0-2-5,0 0-23,1-2 6,0 1-1,1 0-10,2-2-12,-1 1 18,1-2-7,0 0 1,1 1 16,1-2-16,0 1 5,0-1-5,0-2 10,0 1-4,0-2-7,2-1 6,1-2-5,0-1 0,2-1-6,0-2 5,0 0-27,2-1 33,-2 0 0,2 0 12,-3 0 21,2 1-10,-2-1 5,0-1-5,1 0-1,0-1-16,0-1-6,1-1-22,1 0-73,0-1 28,1 0 0,0 1-22,0 0-17,0 0-62,0 3-73,-1 0-83,0 3-158,-2 1-156,-1 3-253,1 1-441,-2 1-595,2-1-442,1-1-4565,0-2 6923,3-4 0,0-3 0,0-2 0</inkml:trace>
  <inkml:trace contextRef="#ctx0" brushRef="#br1" timeOffset="62562">2476 3813 17395,'17'-17'28,"-3"3"-39,-13 6 11,0 2 0,1-2 22,-1 0 12,-1 1-6,1-2 0,0 1-6,-1-1-11,1-1-5,-1 0 11,0 0-1,0 0 29,1 0-22,0 0-7,-1-1 1,1 2-17,-1-1 0,0 1-11,0 0-6,0 0-22,0 0 17,0 0-1,0 0 6,2 1 23,-2-1-12,1 0-5,-1 0 0,2-1-11,-2 1-6,1 0 0,-1 0 5,1 0 1,0-1 11,0 1 5,0-1 6,-1 2-28,1-1 17,-1 1-6,1 0-11,0-1 22,0 2-33,-1-2-11,1 2-1,0 0-5,-1 1 6,0 0 5,0 1-11,0 0-17,0 1-5,1 0 11,-1 0 0,2-1-6,-2 1 11,1-1-11,0 0-16,0 1-6,1-1-40,-1 0-33,1 0-39,0 1-11,-1 0 21,1 1 29,-2 0 50,2 0 40,-1 0 0,0 0-6,0 0-23,0 1-22,0-1-16,1 1-298,-1-1 96,0 1-140,-1-1-1994,1 0 1702,0 0 426,-1 1 107,2-1 117,-2-1 40,0 0 10,0 0 0,1 0 17,-1 1-10,1 0-152,-1 0-34,1 1-128,0-1-975,-1 0 1703,0 1-253,0-1-89,0 0 247,0 1 27,-2-1-179,-1 1-39,1 0 34,-1 0 178,1 1 315,0-1-151,-1 1 89,0-1-29,0 2-77,0 0-96,0 0-22,0 0-23,-2 2 29,1 0 33,-1 2-5,0 2-18,-2 1-10,0 0 5,-1 2 39,0 0 22,-2 1-21,2 0-68,-2-1-84,1 1-34,0 0 12,0 0 50,-1 0 45,1 1 17,1-2-12,-1 1-39,1-1-67,-1 1-22,1 0-45,0-1-23,0 1-16,1-1-18,0-2-10,0 0-17,2-2-6,0 0 6,2-1 0,0-2-1939,2 0 2012,5-8-57,1 1-49,4-6-40,0 0-34,0 0-5,0-2-23,1 0 6,-1 1 6,-1 0-17,0 0-23,1 0-28,-2 0-38,2 1-7,-2-2 1,2-1 16,-1 1 45,1-1 40,-1 1 10,1 2-5,-1-1-22,0 3 28,-1 1 10,-1 1 35,-2 2 16,1 1-22,-3 1 16,2 0 1,-3 1 420,2 0 106,0 2-174,-1 2 40,1 0 44,0 3 28,-1 0 18,1 1-1,-1 1-61,0 2-56,1 2-57,0 1-50,0 0-16,0 1-18,0-1-21,0-1-1,2 0-17,0-2 1,1 1-12,0-2 6,1 1-12,-1-2 1,1 1-6,-1-3-11,1 2-23,-1-3-16,0 2-29,-2-1-16,1 0-11,-1 0-12,0-1-22,0 0-50,-1-1-62,0 0-146,-1 0-224,0-1-313,1 1-309,-1-1-368,1 0-198,1-1 147,0 1-3434,1-1 4985,0 0 0,-3 0 0,-1-1 0</inkml:trace>
  <inkml:trace contextRef="#ctx0" brushRef="#br1" timeOffset="65662">309 3883 18336,'5'-20'28,"-1"2"0,-2 5-6,0 0 6,0-2 6,0 1 22,-1 0-17,1 0-6,-1 2-5,1-2-22,-1 1 5,0 0 0,0 0 1,0-1-7,-1 2 18,1-1 5,-1 1 11,2 0 28,-2 0 23,0 0 17,0 0 33,0-1 17,0-1-12,0 1-10,0-1-29,-1 0-28,-1 0-33,1 0-28,-1 0-11,1 0-23,-1 1 17,1-2 0,0 1 0,1-2 17,-1 1-17,1-1-6,0 0 12,-1 0-12,0 0 12,1-1-6,-1 2 11,1-1-6,0 0 1,0 2 0,-1 0-6,1 1-17,0 0 11,0 1 1,0-1-7,0 1 24,0-1-12,0-1 0,0 0 0,0 1 0,0-1-6,0 0 0,-1 0-5,1 0-11,-2-1 16,2 1-5,0 0 0,-1 0 0,1 1-1,-1 1 1,0 1 0,1 1-6,-1 1-5,1 1-1,-2 1-21,2 2-1,0 0-6,0 0-5,0 0 6,0 0-17,0-1 16,0 0 7,0 0-1,0-2 0,-1 1-17,1 0-5,-1-1 0,0 0 17,1-1-1,0 0 12,-1 1-7,1-1 13,-2 1-1,1-1-16,1 1-1,-1 0-49,1 1-1,0 0-11,0 0-17,0-1 6,0 1-23,0 0-50,0 1-45,0 0-27,0 3-18,0-1 23,0 2-219,0-1 135,0 0 257,1 0 57,-1 1 22,2-1-1,-1 1 7,0-1-6,0-1-1,0 1 1,0-2 6,0 2 33,0-1-6,0 1 12,-1 0-12,1 0-28,0 1 1,-1-1-6,1 0-17,-1 0-45,0 0-197,0 0 473,0 1-175,1-1-51,-1 0-17,0 0-94,0 1 33,0-2-22,0 1 11,0-1 28,0 1 39,1-1 34,0 0 11,0-2 28,1 0 17,-1 1 28,0 0 55,-1 2 909,1 0-1048,-1 0 123,0 1-308,-1-1 224,1 1 28,-1-1-28,0 0 89,-1 1-10,1-1-286,-2 2-101,2-2 72,0 0 1,1 0 50,0-1 50,0 1 12,0 0 50,0 0 34,0 0 1104,0 0-1362,1 1 1663,-1-1-1248,-5 7 5,2-3-11,-6 7-39,5-4-11,0 0-6,-1 1-6,0 0-11,-2 0-16,2 2-1,-2 0 0,0 1 6,0 2-5,-1-1-18,-1 3-16,0-1 6,1 1-23,-1 1 11,0-1-17,0 1 1,-1 0 5,0-1 0,1 1 5,-2-1-16,1 1 28,0-1 5,-2 0 6,1 0 17,-1-1-17,2 0 17,-2-1-6,1 0 18,0 0 10,1-1 17,0 0 22,2-2 12,1 0-23,1-2-39,2-1-50,0-2-1121,2 0 1176,9-9-10,-2 3-29,7-6-5,-5 2-12,0 0 1,1-2-6,0 0 0,1-2 6,0 2-1,1-2 6,0 0-11,1-1-5,0 0-1,1-1 17,-1 0-11,0-2 0,-1 2 0,1-3 0,0 2 0,-1-1 0,0 1 0,-1 2-11,0 1 0,-1 0-6,1 2-11,-3 1 11,1 2-5,-1 0 5,0 1-5,-1 2-12,-1 0-5,0 1 11,1 1 0,-2 0 0,1 0 28,-1 0-6,1 2 12,-1-2 5,0 1-5,0 0-1,1-1 7,0 1 4,1-1 12,-2 2 12,2-1 32,-2 1 52,1 0 44,0 1 56,2 1 17,-2 2-34,2 2-39,0 2-56,0 0-28,0 1 0,2 1 12,0 0-1,0 0-6,-1 0 18,0 1-1,-1-1 17,-1 2 6,1 1 5,0 0 1,-1 2-6,1 0-6,-1 1-28,1 0 0,-1 0 17,-1 0 11,2 0 1,-2-1 4,2 2-16,-1-2-28,0 1-5,0-1-46,-1-1-5,1-1-16,0-3-18,-1 0 12,0-2-12,0-2-11,-1 0-33,0-2-12,-1 0-55,0-2-57,1-1-89,-1 0-140,2-1-286,0 0-694,0 0-1401,1-2-4829,0-1 7613,0-1 0,-3 1 0,-1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12:51.6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793 1 12802,'28'5'426,"-4"-1"-264,-20-3 12,2 1-29,-1 0-33,1 0-22,-1 0-28,1 0 10,0 1 7,0-1 5,-2 1-11,2 0-29,-1 1-4,0-1-7,1 1-5,-1-1 17,0 1-6,1-1-5,0 1 5,0 0 6,0 0-6,-1 1 0,1-2-5,0 0 11,-1 1 5,1-1-5,-1 1-6,0-1-11,0 0-6,0 0 6,1 0-5,-1 1-12,0-1 6,1 2-6,0-2-5,0 1-1,0-1 6,1 1-5,-1 0 5,1-1 6,-1 1-11,0-1 5,-1 0 6,1-1-6,-1 1 0,1-1 0,-1 2-5,1-1-6,-2 0 0,2 0 0,-1 0 0,0 0 11,0 0 0,-1 0 6,0 0 0,0-1 0,0 1 5,-2-1-11,2 1-5,-2-1-12,0 1 6,1 0 6,0 0-6,0 1-6,-1-1 1,1 0-7,-1 0 1,1-1 17,-1 1-12,-1 0 1,1-2-7,-1 1-10,0 0 5,0 0-5,0 0-12,1 1-16,-1-2-6,1 2-17,-1-1-28,1 1-11,0-1-45,0 1-22,1 1-22,-2-1-12,2 2-11,0-2-11,-1 1-1,1 0-32,-1 1-7,0-1-33,0 1-6,0-1 0,0 1 51,-1-1 56,0 0 73,1-1 61,-2 0 11,0 0 23,1-1 5,-1 1 6,1-1-5,-1 0-1,0 0 1,0 0-7,0 1 12,0 1 0,-1-1 12,0 2-24,1-2 18,-2 2-6,1-1-11,1 0 22,-1-1 0,1 0 17,-1-1 11,1 0 1,-1 0 10,1-1-5,-1 1 5,0 0 1,1 0 16,-1 0 0,1-1-5,-1 1-18,0-1 7,0 1 22,0-1 44,1 0 1070,0-1-587,-1 1-337,0-1 34,0 0-11,-2 0-12,2 0-27,-1 0-35,0 0-27,1 0 11,-2 0-11,2 1-6,-3 0 23,2 1 5,-3 0-5,1 1-12,-1 1-5,0 0-22,-2 2 10,0 1 12,-1 0 0,-1 2-11,0 0 5,-1 3-11,-2 0 0,0 3 45,-2 0-12,0 2 23,-1 0 23,-1 0 10,0 0 12,0 1 5,0-2 6,-1 0-5,1-1 28,1-1-12,0 0-5,2-2-23,1-2-5,1-1-1,0-2-16,3-2 0,0 0-57,2-3-55,2 0-62,1-1-95,3 0-1153,-1-1 912,3 0-179,0 0-376,4-1-537,0 1-784,1-1-2688,2 0 906,0-1 3955,-1 1 0,-4 1 0,-1 0 0</inkml:trace>
  <inkml:trace contextRef="#ctx0" brushRef="#br0" timeOffset="2297">326 560 10808,'18'-19'655,"-2"3"-448,-13 16-16,1 0-46,-1 0-38,1 0-40,-1 0 0,1 0 18,-1 1 38,1-1 23,-2 1 22,1-1 44,-1 2 57,0-2 34,0 1-7,-1-1-16,0 1-33,0 0-18,-1 0-33,2 0-16,-1 0-12,-1 0 5,2 0 12,-1 1-11,1-1 0,0 1-23,1 0 11,0 2 1,1-2 16,0 2 11,0 0-5,1-1-22,0 2 16,0 0-11,1-1-11,-1 1 27,1-1-44,0 0 6,1 0-6,-1 0-28,1 0-17,-1 1-33,0-1-17,0-1-23,1 2 28,-1-1 96,3 1-62,-1 0 1,2-1-12,-2 1-17,0-1 0,0 0-23,2 1 6,0-1 1,0 1 10,0-1 12,-2 1 10,0-1 7,-2 1-6,1-1 5,-1 0-5,0-1-17,-1 1-11,1-1-12,0 1-5,0-1 0,0 2 17,0-2-17,0 2 17,1 0 16,-1-1-10,1 1 10,-1 0-5,1 0-5,0 0-23,-1 0 11,2 0-5,-2 1-1,1-1 6,0 1-5,0-1-6,0 0-6,0 1 1,-1-1-12,2 1-5,-2-2 5,1 2-11,0-1 5,0 1 12,0-1 6,0 1-12,0-1 33,-1 0 1,1 0 6,-1 0 10,0 1-27,0-2 16,0 2-16,0 0-1,-2 0 7,2 0-7,0 0 1,0 0-6,0 0 11,0 0 6,0 0-12,0 0 12,0 0-17,1 0 0,-1 0-5,1-1-1,-1 0-5,0 1 0,0 0-1,0 0 7,0 0 5,0 1 0,1-1 5,-1 1-33,0 0 28,1 2-22,0-1 5,0 1 6,1 0-6,0-1 6,0 1-6,0-1-5,0 1-6,-1-2 5,1 0 7,-1 1-1,1-2-6,-1 1-5,0-1 0,0 0-5,-1 0 16,0 0-11,0 0 11,1-1 6,-1 1-11,2 0 5,-1 0 0,0 0 6,0 1-12,0-1 7,1 1-1,0 0 0,0-1 0,0 1 0,0 0 1,0 0-1,0 0 11,1 0-5,-2-1 5,2 1-5,0-1 6,0 1-1,0-1 6,-1 0 6,1 0-12,-1 0 0,1 1-5,-1-1 0,0-1 11,0 0 6,-1 1 11,0-2 11,1 2 11,-2-1 6,1 1-6,0-1-5,2 0-12,-2 1-5,2-1 0,-2 2 5,1-2-10,-1 3 10,1-1 17,0 0 0,-1 2 12,0-1-6,-1 1-12,2 0-16,-1 0 0,0 1-17,1-1 0,-1 0-6,0 1-5,0-1-6,1 1 6,0-1 0,0-1-17,1 0 5,0-1 1,-1 0 0,1-1 5,-1 0 0,0 0 0,0-1 6,0 0 5,0 1-10,-1-2 4,1 0 1,0 0-6,0 0 17,0 1 6,0 0 0,0 1 5,0-1-6,0 1 7,0-1-18,0 1 23,0 0 0,0-2-1,1 2 7,-1 0-1,1 0-5,1-1-6,0 1 0,1-1-16,0 1-6,1-1-1,-1 0 1,1 0 0,-1 1 0,1-1 11,-1 2-6,1-1 1,0 0 10,-2 0-5,2-1 11,-1 0 1,1 0 10,0-1-11,-1 2 0,1-1-5,0 2 5,0-1 6,0 2 0,-1-2-12,1 1 1,-2 0-6,0 1 0,1-1 22,-2 1-16,2 0-6,-1-1-6,1 1-22,0-1 17,1 1 0,-2 0 5,2 0-5,-2 0-6,1 1 6,0-2-6,-1 2-5,1-1 5,0 0-5,-1 1-1,2-2 18,-1 2-12,1 0 0,1-1 0,0 1-11,1-1 12,-1 0-7,0 0 12,1-1-34,-2 0 28,1 0 12,-1 1-12,0-1 34,1 1-34,-1 0 11,-1 0-5,1 1 11,0 0 6,0 0-11,0 2-1,1-1-5,-1 0 0,2 1 11,-2 0-6,1 0-16,0 1 5,-2 0 11,2-1-10,-1 1 27,-1 0-28,0-1-5,0 1 5,0-1 6,-1 1-1,2-1 1,-1 1 0,1-1-11,1 1 16,0 1 12,0-1-6,1 2 0,-2-2 0,1 1-12,0-1 18,-1 1 16,1-2-5,0 1-6,-2-1 1,2 2-12,-2 0 0,0-1-6,0 1 12,-1-2-29,1 0 23,0-1-11,-1 1 0,1-1 16,-1 0-21,2 1-1,-1 0 6,1 0-1,1 1 1,1 0 0,-1 1-6,1 0 12,-1 1-1,0 1 0,1 0 6,0 0-28,2 0 23,-1 0-12,2 1 0,0 0 17,1 1-11,0 0-11,0-1 5,1 2-6,0-1 7,1 1-1,0-1 0,1-1 0,-1-1 0,1 1 12,1 0 5,0 0-11,2-1 5,0 0 0,3-1 1,0-1 16,-1-2-5,1-1-12,-2-2-5,-1 0-6,0-2 6,-2 1 0,0-1-1,-1-1 7,0 1-6,0-1 11,0 1-12,-1 0 12,0-2-5,0 2-6,0 0 11,0-1 5,0 1-10,-1-1-7,0 0-4,0 0-35,0 0 40,-1 0 0,-1 0 5,1 0 29,-1 1-46,-1 0 1,1 0 11,-1 0 5,1 1 0,-1-1 6,0 2-5,2 0-6,-1 0-6,0 0-6,0 0 1,-1 0-23,2-1 28,-1 1 6,1-1 0,0 1 11,0 0-22,-1-1 5,1 1-11,-2 0 22,1 1-16,0 0-1,-1 0-5,1 1-28,-2 0 28,0 3-11,-1-1 6,0 3-1,0 0-16,-1 2-6,-1 2-79,-1 0-66,-2 1-141,-3 1-162,-2 0-258,-3 2-358,-1 1-969,0 1-2359,-3 1-4732,0-3 9152,-3-3 0,3-10 0,1-4 0</inkml:trace>
  <inkml:trace contextRef="#ctx0" brushRef="#br0" timeOffset="4546">280 3706 10758,'-2'29'672,"0"-6"-420,1-20-34,1-1-33,0 0-68,0 0-49,-1 0-34,1-1-51,0 0-12,0 0-10,0 0 0,0 1 22,0-1 0,0 1 12,0 0 38,0-1 35,0 1 55,0-2 68,0 2 72,1-2 398,-1 1 817,1-1-1103,0 0 539,0 0-825,0 0 35,-1 0 44,2 0 84,-1 0 56,2 0 11,0 0 22,2-1-10,2-1-46,1-2-33,0-2-32,2 0-41,0-2-6,1 0-10,0-2-12,0 1-5,1-1-18,-1 0-4,2 0-24,-1 0 1,1 0-22,-1 2-12,1 0-6,0 1-16,-1 0 6,1 1-18,-1 0-11,0 2-16,1-1 17,0 0 4,1 0 7,-1 1 16,-1-1-10,1-1 10,0 0 17,-1-1-5,1-1 16,1-2-11,1 0 1,0-1-18,1-1-5,0 0-6,0-1-11,0 0-17,2-3 17,-1 1-5,2-1 10,0 0 23,-1-1-11,1 1 22,0 1 17,-1-2 17,0 1-11,1-1-12,0 1-11,2-1-33,-1 1 22,0 0-23,0 1-4,0-1-12,-1 2-6,0 0 6,1-1-11,-1 1 10,1-1-10,0 1 5,0 1-5,1-1 16,0 2-22,0-2 11,0 1-5,-1 0-28,2-2 38,-1 1 1,0-1 6,1-1 21,-1 2-21,0 0 5,0 1 5,0-1-5,-1 2 0,1-2 6,-1 1-6,0 0 6,0-1-6,-1 1-6,1 0 6,-2 0-11,2 1 5,-2-2 6,1 2-11,0-1 0,-1 1 5,0 0 17,0-1 1,1 0 4,-1-1-10,2-1 0,-1-1-6,1 1-6,-1-2 6,1 1-6,-2 0 6,3 0-5,-2 1-1,1 1 1,-1-1-7,0 1-4,-2-1-7,1 2 12,-2-1 0,1 0 16,0 1-21,-1-2-1,2 1 0,-1-1-5,1 2 16,-1-3 0,0 2 1,1-1 5,-2 2 5,3-1-5,-1 1-5,1-1-1,1 0 6,0-1 0,0 1-5,1-2 10,0 1-16,1-1 0,0 1 0,1-2-12,1 1 12,0 0-6,0-2 12,1 1-12,-1 0 0,0 0 6,0 0 5,-1 0 6,1 0-5,0-1 5,0 1 0,1-2 0,0 0-6,2 0 0,-1-1-5,0 0 6,1-1 10,-1 0-10,2 1-1,1-2-5,0 1 11,2-1-6,0-1 6,1 0-11,1 0 0,2 0-12,0-1 1,2 0 16,0 0-279,0-1 262,0 0 12,1 0-11,0 0-1,0-1 6,0 0 6,-1-1 0,-1 0 17,-1 0-1,-1 2-5,-1 0-5,0 1-7,-1 0-4,0 0-1,-1 0 0,1 1 0,-2-1-5,0 1 11,-1 1-40,0 0 34,-3 0 6,0 0-12,-1 2-16,-1 1 0,0 1 268,-2 2-274,-1 2 35,-3 2-51,-2 2-40,-2 2-56,-2 2-84,-2 2-140,0 2-190,-1 1-347,1 1-657,0 0-1404,0 0-4639,-1 2 7590,-1 0 0,-4 0 0,-2-1 0</inkml:trace>
  <inkml:trace contextRef="#ctx0" brushRef="#br0" timeOffset="6114">0 3310 16359,'15'-31'537,"-1"6"-346,-4 16-1,1-1-16,0-1-45,1-2-23,1-2-33,0 0-28,1 0 5,0 0-11,1 1 0,0 0 23,0 0 11,0 0 16,0-1 7,1-1-7,0 0-16,1 2 0,-1-1-12,0 2-5,0 1 0,-1 0-16,0 1-18,-2 0-11,2 1 0,-4 0-22,1 2 0,-1 0-17,-1 1 6,0 2 10,-1 1-10,-1 0 5,0 2-5,-2-1 5,1 2 6,-1 0 0,-1 0 16,0 0-10,-1 0 5,-1 1 5,0-1 1,0 0 5,0 0 0,-1 1 6,1-1-11,-1 1-1,0-1 6,-1 1 1,1-1-7,-1 1 1,0-1-1,1 0-5,-1 1 0,2-1-5,-1 1-1,0-1 1,-1 0 10,1 1 1,0 0 5,-1 0 6,0 0 5,0 0 3137,-1 0-3170,2 0 28,0 0 5,2 3 1,0 0-7,2 2 7,2 0-6,1 2 5,0 1 0,1-1-5,1 2 22,0-2 1,-1 0 16,0 1 12,1-2-1,-1 1 17,1-1 11,0 0 28,2 0-5,0 1-12,0 0 1,0 2-23,1 0-12,-1 1 7,1 0-12,0 2-11,1 1 6,0 0-1,0 0-27,1-1-12,0 0 17,-1-1-22,1-2 11,-1 1 39,1-1-39,-2-1 17,1 0 0,-1 0-23,-1 0 51,0 1 6,-1 0 10,0 1 1,-2 0-12,2 1 1,-1 0-18,0 2-22,0 0-11,-1 0-11,0 0-6,-1-1 34,-1 0-34,1-2-11,-2-2 0,-1-2-22,-1-1 28,-2-3-12,-1 0 12,0-2-180,-2 1-145,1-3-297,-2-1-707,-1-3-1656,-1-5-5383,0 0 8362,-1 0 0,3 5 0,-1 3 0</inkml:trace>
  <inkml:trace contextRef="#ctx0" brushRef="#br0" timeOffset="7630">2633 2098 14695,'5'-35'2739,"-1"5"-1977,-4 25-90,0-1-44,0 2-91,0 1-72,0 0-96,0 0-117,-1 2-84,0-1-78,-1 2-51,-1 0-39,-1 0 0,0 0-17,-1 0 6,-1 2-11,-2 2 11,0 2 11,-1 0 0,0 2 0,-1 0-6,0 2 0,1 0 1,-1-1 16,2 0-11,0 0 0,1-1 6,0 0-12,2-1 12,0 1 5,1-1-11,2 0 0,0 0 0,2-1 5,0 1 7,0-1-1,0 1 6,2-1-1,1 0 7,2 0 27,2-2 1,0 1-7,1-1 18,1-1-17,0-1 28,1-1-1,0 0 7,0-1-12,-1 0-11,1 0 0,-1-1 6,0-2 11,-1-2 0,0-2-23,-1-1 6,-1-1-5,0-3-12,-1 0 0,0-1-5,-1 0-17,0-1 33,-2 1-11,-1-1 6,-1 2-6,0-1 17,-2 1 6,-1 1 5,-3 0 17,-1 2-11,-2 2 0,1 2-1,-1 0-21,-1 2-18,0 1-10,-1 1-18,1 0-10,-1 2-6,0 1-1,0 2 1,1 1 0,1 2-6,1 0 0,-1 1 1,3 1 21,-1 1-10,1 0-18,2 0 12,1-1-11,1 0-1,1 0 6,0-1 6,1-1-11,0 1 16,1-2 1,1 1-7,2-1 7,1 1-1,2-1 1,0 0 5,1-2 11,0 0-11,0-2 5,1 0 1,0-1 5,-2-1 0,2 0 6,-2-1 6,2-1-18,-2-1 18,2-1 5,-3 0-6,1-1 23,0-1-17,-1-1-11,0-2 5,-1 2 6,0-2 6,-1 2 16,-1 1 0,-1 0-5,-1-1 17,0 2-1,-1-1-5,0 1-5,-1 0-12,-1 1 6,-1 1-17,-3 0 17,1 0-40,-1 2-16,-1 0 0,0 1-34,-1 2 17,0 2 6,-1 3 5,2 2 6,-2 2 11,1 2 0,0 0 0,1 1 0,0 0-17,1-1 6,2-1-1,1 0 12,1-1-5,1-1-1,0 0 1,2-1 10,2 0-5,1-2 0,3-1 0,1-1-11,2-1 33,0-2 1,1-1-1,0 0 17,0-2-11,0-1-5,-1-2 10,0-3 7,1-2-7,-3-1-5,1-2 6,-2 0-1,-1-1 18,-2 0 10,-1 1 12,-2-1-17,0 1 23,-3 0-12,-2 0 0,-4 0 6,-2 1-17,-1 2-6,-2 0-11,0 2 1,-1 2-12,1 2-12,0 2-16,3 0-28,0 1-39,3 0-11,2 1-34,3 2-62,1 3-95,3 2-229,3 3-387,3 0-768,5 2-1808,1-1-5175,1-2 8636,-1-3 0,-7-3 0,-2-2 0</inkml:trace>
  <inkml:trace contextRef="#ctx0" brushRef="#br0" timeOffset="11058">2634 1329 17972,'2'-15'851,"0"3"-710,0 10-35,1 1-5,-1 0 0,1-1 16,-1 2 18,1-2 21,0 1 24,0 0 16,1-1-6,0 2-5,2-2-12,0 1-5,1-2-45,2 2-16,-1-2-12,1 0-33,1 0 33,0 1-17,1-1 1,1 1-7,-1 0-16,1 1 12,0 1-18,-1 0 6,0 0 11,0 0 6,-1 0 11,0 0 34,0 0-11,-2 0-6,2 1-12,-2 1-33,1 0 6,-2 0-6,2 1 0,0-1 0,0 1-17,0 0 6,1 0-17,0 0 17,1 0-6,1 0 0,0 0 0,1 0 0,-1 0-5,1 0-6,-1 0 0,0 2-6,0-1 6,1 3 0,0 0 0,1 1-11,0 1 17,1 1-6,0 0 140,19 21-123,-15-13-6,14 15-11,-20-17-11,1 0-1,-2 0 1,0 0 0,-1 0 0,0-1 0,0 0 5,-1-1-5,0 0 5,0 0-5,0 0 5,0 1-10,0 0-1,0 0 0,1 0-22,-1 1 16,2 0 1,-2 2 0,2 0-1,0 1 1,-1 1-1,1 2 1,-2-1 5,-1 2 17,1-1 6,-3 2 22,1 1 11,-3 0-11,-1 0 6,-1 0-29,-2 1 1,-1 1-6,0 0 0,0 0 0,0-1 5,0-2 18,0-2-6,0-2-1,0-2 7,0-2-23,-2-1 5,1-3 1,-2-2-12,2 0 1,-1-1-12,1-1-5,0-1-1,0 0-5,0-1 0,0 2 0,0-2 11,0 1-5,1-3 11,-1 1 5,-1 0-11,1 1 17,-2 0-5,1 0-1,-1-1 1,-1 0-1,2-1 6,0-2 0,1-1 11,0 1 292,1-2-264,0 1-45,-1-1-5,-1 0-6,1 0 6,0 0 0,0 0 6,0 0-23,-1-1 11,1 1-11,0-1 0,0 0 11,0 1-5,-1-2-12,1 0 12,-1 1-6,1 0 11,0 0-5,0 0-1,0 0-5,-1 0 6,1 1-1,0-1-5,-1 1 0,2 0 0,-1-1 0,1 1 0,-1-1 17,0 1-17,1-1 0,-1-1 6,0 0-17,-1 0 22,0-1-6,0-1-5,-1-1-5,-1 0 5,0-2 0,-1 0 0,0-2 17,-2-1-17,-1 0-6,0-1 0,-1-1 1,-1 1 5,1-2 5,-2 1 7,2-1-18,-1 1 12,1-1-6,1 1 5,1 0-27,1 0 16,0 0 6,2-1-5,0 1 33,1 0-28,0 0-6,1 0 12,1 0 5,0 0 0,1 1-5,-1 1-1,1 2 1,0 1 11,0 1 5,0 0 6,0 2-17,0 1 6,0 1-17,0 0 0,0 0 17,0 0-17,0 1 0,0-1-6,0 1 6,1-1-5,0 0-1,0 1 6,1 0-28,0 0 28,0 1 0,1-1 0,-2 1 11,2 0-22,0 0 0,0 0 11,2 0-6,-1 0 12,0 1-17,1 2 11,0 1 11,0 1-6,1 1 1,-2 1 11,2 3-28,-1 0 16,0 2 12,-1 2-6,0 1 6,-1 1 0,0 1-23,0 0 1,0-1 21,0 0-21,0 0 5,1-3-6,-1 2 1,1-2 10,0 0 1,0-2-6,0 0-17,-1-1 11,0-1 6,0-1 12,-1 0-1,1 0-11,0 0 0,0 0-6,0 1 34,0-1-28,0 1 0,0-2-5,1 2-23,-1-1 28,3 0 0,-2-1 0,2 0-17,0-1 17,0 0 0,-1 0 0,0-2 5,-1 0 1,0-2-12,-2 0 1,1-1 33,-1-1-28,1 1 0,-1 0 11,0-1-33,-1 1 33,0-1-6,-1 0 35,1 0-57,-1 1 11,1-1-5,1 0 11,-1 0 0,0 0 6,1 0-1,-2 1-16,1-1 11,0 1 17,0-1-12,0 0 399,-1 0-309,2 0-62,-2-2-16,3-1 11,-1-3-11,1-1-11,1-2 5,1-2-6,1 1-5,1-3 17,1 1-11,0-2-1,2-1-5,1 0 0,1-3 0,1 0 6,1-2 5,1-1-5,0-1 11,-1-1 11,1 1-6,-2 0 17,1 1-11,-3 2-5,1 2 5,-2 2 0,-1 2 5,-2 2-10,0 3 5,-3 0 5,-1 3-5,-1 2 17,-1 2-17,-1 0-745,1 1 465,0 2-123,1-1-191,1 3-291,1 1-459,0 0-690,2 1-1399,0 0-4941,0 0 8346,0-1 0,-4-2 0,0-2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13:34.0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996 1539 20963,'12'-22'22,"-3"4"-100,-9 18 33,0 2 56,0 1 6,0 4-6,-2 3 0,1 2-5,-2 1-1,0 1 1,0-1 0,0 1-1,0 0 6,0 1-5,0-1 5,-1 1-5,1-1-6,-3 1 0,2-2-11,-1 0-1,1-1-4,2-2 4,0-2 1,2-1-6,0-1 1,0-2 4,0 1 1,3-2 22,1 0-5,2 0 16,2-2 6,2 0-11,2-1 22,2 0-22,1-2-6,1-2-5,0-2-6,0-1 11,0 0-16,0-1-7,0 0-21,0 2-40,-1 0-95,-1-1-117,0 2-208,-1 0-246,-1 2-343,0 0-508,-2 1-483,1 1-66,-3 1-1956,2 0 1597,-4 0 2498,1 1 0,-5 0 0,0 0 0</inkml:trace>
  <inkml:trace contextRef="#ctx0" brushRef="#br0" timeOffset="295">1346 1446 20274,'-13'51'341,"1"0"1,-10 37-180,14-55-16,0-1-17,0 2-23,0 0-16,1 0-17,1-1-29,0-1-21,3 1-12,-1-3-17,2 1 6,-1-3-50,2 0-79,1-3-112,0-2-190,0-4-213,0-2-263,3-5-404,1-2-643,2-3-584,2-3-4631,0-2 7169,0-2 0,-4 0 0,-1 0 0</inkml:trace>
  <inkml:trace contextRef="#ctx0" brushRef="#br0" timeOffset="19842">577 2657 19311,'1'-52'1310,"0"9"-884,0 35-23,-1 1-56,0 0-78,0 2-100,-2 1-69,-2 1-72,-2 1-44,-1 1-18,-2 2-5,-3 4 5,-1 2 6,-2 6 17,-1 3-11,-1 2 5,1 2 0,0 2-17,0 3 17,2 0-6,1 1 18,1 0-18,1 1 23,3-1-33,0-2 5,4-1 11,1-2-11,3-2 17,0-2 5,1-2-5,2-3 0,2-2 0,2-2 22,0-4-11,2-1 5,0-3-10,2-3-29,2-3-27,1-5 5,3-3-17,1-3-17,2-2-5,0-3-17,0 0 17,-1-2 11,-2 0 45,-1-1-1,-3 2 29,-1 1 28,-3 3-17,-3 3 50,-2 3 12,-2 4 5,-1 3-33,-1 3-51,0 1 0,0 1 96,0 4 61,0 2 5,-1 4-16,0 3-28,-2 3-56,1 2-17,1 1-23,0 1-27,1-1 11,0 1-57,2-1-133,1 1-202,3-1-376,3-2-537,0 0-891,2-1-689,2-4-2772,-2 1 5668,-1-5 0,-4-4 0,-4-1 0</inkml:trace>
  <inkml:trace contextRef="#ctx0" brushRef="#br0" timeOffset="20433">763 2890 8371,'8'11'2135,"-2"-3"-864,-6-8 6330,0 0-7377,6-20-11,-3 8-12,4-19-72,-3 15-28,-1-3-39,0 2-46,0-1-16,0 0-33,1 1-46,1 0-66,0 2-62,1 0-85,1 3-77,1 1-114,1 2-138,1 2-202,-1 3-202,2 1-213,-1 2-151,0 0 5,2 1 74,-1 2 290,1 0 270,1 1 184,0 2-34,1-1-463,0 0-125,-1-1 1188,-1 0 0,-2 0 0,-1 0 0,-3 0 0,0 0 818,-3-1 83,0 0-195,-2 1 191,1-1 27,0 1 73,1-1-29,0 1-37,0 1-80,0 0-56,0 0-78,0 1-84,1-1-62,1 0-44,1 0-34,1-2-40,0 1-5,2-3-39,-1 1-33,1-1-57,0-1-61,0-2-68,1-3-44,1-1-23,0-2-5,-1-2-18,0 0 35,-1-1-12,-1 1 11,-2-1-5,-1 0-23,-3 1-5,-1-1-11,-1 2-6,0 0-6,0 1-22,-2 1-11,-2 1-6,-2 3-11,-1 0-39,0 2-11,-2 1-29,0 1 1,-1 1 11,-2 2-6,1 3 17,-1 4-6,-1 4 29,2 0 16,0 4 22,2 0 1,2 1 5,0 0 6,3 0 5,1 0 1,1-1-6,2 1-1,0-3-4,4 1 4,2-1-16,4-1-11,3-2-22,4-2-68,5-3-112,3-1-274,3-3-566,4-2-1160,1-1-1007,5-2-4806,-5-2 7998,-3-1 0,-15 2 0,-5 0 0</inkml:trace>
  <inkml:trace contextRef="#ctx0" brushRef="#br0" timeOffset="-2384">17122 141 25830,'-9'60'76,"-1"0"1,2-5 0,0-7-60,2-9 28,-1-1-12,0 0 1,1 0 5,-1 0-17,1 0-16,0 0-6,0 0 22,0 0-27,0 0-6,0-1-12,2-2-16,-1-4-6,2-6-5,1-6 11,1-6-12,0-6-10,1-4-191,0-1 56,0-10-96,2 0-83,-1-8-124,2 0-139,1-3-118,0-1-208,1-1-397,1-1-908,0 0-884,0-1-611,0 1-1932,-1 3 5696,0 4 0,-3 6 0,0 5 0</inkml:trace>
  <inkml:trace contextRef="#ctx0" brushRef="#br0" timeOffset="-2135">17052 583 23976,'68'0'807,"-9"2"-606,-40 3-50,0 2 1,-2 0-40,-1 3-22,-2-2-6,0 3-28,-3 0-17,0 0-5,-4 1 10,-1 0-21,-3 1-1,-2 1 1,-4 0-12,-4 1 0,-6-1 0,-4 1-5,-6-1-23,-4 0 11,-2-1-22,-3-1-11,0-3-11,2-1-45,3-3-51,5-1-101,5-2-190,5-1-156,6 0-203,3-1-256,3 0-607,5 0-1578,5 0-4173,4-2 7410,0 1 0,-6-1 0,-4 1 0</inkml:trace>
  <inkml:trace contextRef="#ctx0" brushRef="#br0" timeOffset="-1802">17448 653 25259,'34'69'599,"-4"-15"-414,-21-53-22,0-1-51,1-2-34,0-2-33,2-2-6,3-1-11,0-2-22,2 0-12,0 0-11,0 0 6,0 1-6,-1 0 0,-2 2-5,-2 2-6,-2 2 0,-1 1 22,-2 3 1,-2 3 10,-3 5 23,0 6 23,-4 6 10,-3 6 35,-4 6-18,-6 3-275,-3 5 264,-2 1-56,-2 2 17,0-2-22,-1 0-29,2-2-38,1-3-124,4-5-162,2-4-308,2-6-651,5-7-2312,1-6-5949,3-6 9567,1-2 0,1-2 0,1 0 0</inkml:trace>
  <inkml:trace contextRef="#ctx0" brushRef="#br0" timeOffset="-6186">13417 467 20683,'11'45'610,"-1"-3"-369,-10-18-6,0 2-39,0 1-44,-1 2-23,0 0-51,-2 2-27,0-2-7,-1 0-32,0-1-7,0-1 6,0-3 6,0-3 11,0-4 11,1-4 29,0-4 38,0-3 40,1-2-18,1-3-16,1 0-56,-1-1-67,1-2-11,-1-2-29,0-2-10,0-3-34,1-1-12,-1-3 1,0 0 16,-1-2 17,1 1 34,-2-1 17,0 3 11,-1 1 11,-1 2-23,0 1-10,-1 2-7,0 2 1,-1 1-6,0 2 6,-1 1 17,-1 2 11,0 2 11,-2 2 5,0 4-5,-1-1 0,1 1 17,1 1 17,0 1 22,1 1 22,1 2 6,0-1 0,2 1 0,-1 0-11,2-1-6,1 1-17,3-2-5,0 0 6,3-2 16,2 0 0,4-3 11,3-1 12,3-3-40,4-3-16,2 0-56,3-4-90,1-2-129,2-3-151,0-1-242,0-1-396,-1 1-880,-2 1-1310,-1 1-4337,-3 1 7557,-3 2 0,-8 1 0,-4 2 0</inkml:trace>
  <inkml:trace contextRef="#ctx0" brushRef="#br0" timeOffset="-5774">13603 840 21926,'48'19'600,"-9"-4"-438,-33-16-11,0 0-27,0-2-24,-2-2-21,2 0-23,-3-2-17,2 0-5,-2-1-1,0-1-16,-1 1 11,0-2 0,-1 2-6,-1-2-5,0 0-6,0 1 1,-1-1-12,-1 1 16,-2 0-4,1 1-7,-3 1-10,1 1-7,-1 1-16,-1 2-16,0 1 4,-1 1-10,-1 2 16,0 2 23,-2 3 0,0 3 11,-2 3-6,2 2 1,0 1-1,1 1 6,1 0-11,2 0 11,1 1-11,3-1 11,2-1 0,0 0 0,3-1 11,1-2-28,3 0 17,2-1-5,3-2-7,2 0 1,1-2-39,3 0-62,3-4-123,1 0-185,2-3-248,0 0-412,2-1-814,1-1-1191,1-3-3649,-3 0 6734,-4 1 0,-10 2 0,-3 1 0</inkml:trace>
  <inkml:trace contextRef="#ctx0" brushRef="#br0" timeOffset="-5441">14162 677 20464,'-85'39'151,"15"-4"-151,59-24-5,4 0-29,2-1 1,3-2-6,1 1 22,2-3 17,3 2 28,2-2 11,3 1 6,1-1-6,1 0-6,0 1-16,0 0-6,0 1 1,-2 0-7,0 1 6,-3-1 1,-3 1 4,0 0-10,-3-1-56,-2 2-34,-2 0-146,-3 0-162,-2 0-257,0 0-495,1-1-855,2-2-678,0-2-1507,2 0 571,2-2 3613,1-1 0,0-2 0,1 1 0</inkml:trace>
  <inkml:trace contextRef="#ctx0" brushRef="#br0" timeOffset="-4984">14395 746 9285,'3'13'4004,"-1"-3"-2200,-2-10 5567,0 0-7343,-9-16-11,3 12-17,-9-10 6,6 17-6,-1 4 5,-1 0 1,0 2-6,2 0 5,2 1 7,0 0 21,2 1 18,1 0 16,0 0-6,1 0 18,2 0-12,0 0-5,1-1-12,0 0 0,0-1 1,2 0 10,3-2 35,1 0-1,3-1 6,0 0-6,3-3-28,0 1 0,2-2-28,-1 0-11,2-2 17,-1 1-22,-1-1 5,1-2 5,-1 0 18,0-2-7,-1 0 7,-1-1 5,0 1 17,-2 0-12,-2 1-5,-1 2-22,-3-1-51,0 2 11,-2 0-10,0 0-12,-1 0-6,2 1-22,-2 0-17,1 0-16,1 1-7,-1-1 12,2 1 17,0-1-17,0 0-56,1-1-117,0 0-208,0 0-404,0-1-1040,0 0-1760,0 0-4907,-1 0 8576,-1 1 0,0 0 0,-1 0 0</inkml:trace>
  <inkml:trace contextRef="#ctx0" brushRef="#br0" timeOffset="-4501">14698 910 23035,'-3'-24'280,"1"2"-173,4 9-1,2-1-11,0-1-5,2-1-12,0-1-5,1 0 17,0 0-12,1 1-16,1 1-17,1 1-23,3 1-11,0 2-5,2 1-17,1 0-17,0 2-56,2 1-90,0 0-145,0 3-196,1 0-297,-2 2-399,1 2-844,-2 1-1300,-1 3-4565,-2 1 7920,-3 2 0,-5-3 0,-2-2 0</inkml:trace>
  <inkml:trace contextRef="#ctx0" brushRef="#br0" timeOffset="-4267">15071 723 24178,'-10'91'33,"1"-17"-66,9-61-57,0-1-106,0-2-168,0 0-224,0-3-320,2 0-570,1-2-1356,3 0-1630,1-1-3053,1-2 7517,-2 0 0,-2-1 0,-2 0 0</inkml:trace>
  <inkml:trace contextRef="#ctx0" brushRef="#br0" timeOffset="-4107">15188 420 18229,'1'4'1653,"0"-1"-2353,-1-3-2577,0 0 0,0 0 0</inkml:trace>
  <inkml:trace contextRef="#ctx0" brushRef="#br0" timeOffset="-3571">15374 187 24928,'2'53'196,"1"0"0,1 41-111,-9-55-18,1 2-11,0-3-22,-1 0-6,0 0-6,0-3-11,0 0-22,1-2 17,0-2-1,1-3-16,2-4 22,-1-3-33,2-3-6,0-5-17,0-3-5,0-2-12,0-4-6,0-2 1,0-1-1787,14-80 1793,-9 53-1,11-60-5,-11 73 11,0 2-11,1 2 44,1 2 1,1 1 16,1 1 23,0 1 17,0 1 39,0 1 33,0 1 40,1 0-18,0 1-10,1 2-12,0 1-10,1 2 4,-1 3 12,0 2 0,-1 2 6,0 1-12,-2 2-10,-1-1-7,-2 2-16,-1-1 5,-3 1 1,0 0-6,-2 0 16,-2-2-10,-2 1-7,-4-1 1,-1-2-45,-2 0 11,-1-3-16,-2 1-12,-1-3-5,0 1-18,0-3 1,-1 0-39,2-1-45,-1 0-73,1-1-62,2-1-61,2-1-73,3-1-163,1 0-173,4-1-258,2-1-425,3-2-959,3-3-979,5-2-4806,3-1 8127,-1 2 0,-5 4 0,-3 2 0</inkml:trace>
  <inkml:trace contextRef="#ctx0" brushRef="#br0" timeOffset="-3191">15654 723 24413,'73'21'465,"-11"-6"-348,-46-17-10,-1-3-29,-1-1-11,-1 0-22,-2-1-11,-1 0-1,-2-2-10,0 0 0,-3 0-1,-1 0-16,-1-1-1,-2 0-5,-1 0-5,-2-1-23,-2 1-6,-2 0-17,-2 2-27,-1 0-12,-1 2-16,-1 2-17,0 1-6,0 1 28,0 1 17,-1 3 22,-1 2 46,1 3-7,0 2 34,0 2 12,0 0 16,2 3 11,2 0-5,3 2 17,1 0-6,3 2-11,0 0-1,4 0-16,3 1 0,4-2 0,5 0-11,2-1-11,3-2-29,3-1-61,1-1-84,4-5-162,-1-1-219,2-3-274,0-2-427,0-3-967,0-2-1345,0-3-4896,-4-1 8375,-3-1 0,-11 5 0,-4 2 0</inkml:trace>
  <inkml:trace contextRef="#ctx0" brushRef="#br0" timeOffset="-2724">16469 1 23024,'-12'62'384,"0"0"1,0-4 0,3-7-178,1-8-61,3 4-639,-1-2 549,2 0-11,2-2-17,0-6 5,2-2 201,0-4-195,2-5 98,1-2-92,1-4-6,0-2-5,0-5 295,-1-1-323,0-3 22,-1-2 39,-1-2 45,-1-2 23,0-1-1,0-1-33,0 0-45,-2-1-11,-1 0-17,-2-1-11,-3-2-6,0-1-6,-2-3-10,-1 0 5,-1-2-17,-1-1-28,1-2-11,-1 1-39,1-1-45,0 0-29,1 0-38,2 1 0,0 2 11,2 2 28,0 1 22,2 2 29,-1 2 44,0 2 39,0 2 51,-1 2 34,-1 5 44,-2 1 22,0 3 46,-1 2 5,-1 1 17,2 2-23,1 0-16,1 1-29,2-1-27,3 0 0,1 0-40,1-1 1,2-2 5,3 0-17,3-2 23,6-3-6,3-2-23,4-4-16,2-1-51,3-3-55,1-2-113,3-2-151,0-3-241,2-1-352,-2 1-645,-1 0-1787,1 1-4217,-5 2 7595,-3-1 0,-10 3 0,-5 1 0</inkml:trace>
  <inkml:trace contextRef="#ctx0" brushRef="#br0" timeOffset="-12857">6659 816 23136,'-48'42'73,"7"-6"-34,24-21 12,1 1-7,0 0 7,1 1-18,0 1 1,2-1-12,0 1-5,2 0 0,1 1 5,2-1 1,2 1 10,2-2 18,1-1-6,3-1 16,4-3 23,2 0 17,3-4 11,1 0 6,2-3-29,1-1-22,3-3-39,-1 0-50,2-1-84,2-1-158,0-2-268,2-3-358,2-2-640,-1-1-1360,3-3-3377,0 0 156,-3 1 6111,-3 1 0,-9 5 0,-4 1 0</inkml:trace>
  <inkml:trace contextRef="#ctx0" brushRef="#br0" timeOffset="-11624">7661 793 19524,'56'27'705,"0"1"1,11 28-622,-7-98 56,-45 28 28,-2 3 22,0 2 12,-2 3-1,-1 2 7,-2 3 16,-1 0 39,-1 1 62,-1 3 39,-1 4 51,-1 5-57,-1 7-44,-2 5-46,-4 7-49,-3 4-1,-3 7-354,-3 3 299,-2 4-40,-1 2-615,-1 1 548,0 2-34,0 0-33,-1 0-28,2-3-45,-1-2-215,4-5 18,3-8-184,2-7-302,5-9-459,1-8-1602,3-7-6162,2-4 9136,2-3 1,-2 1 0,0-1-1</inkml:trace>
  <inkml:trace contextRef="#ctx0" brushRef="#br0" timeOffset="-12669">6915 933 18414,'1'10'1759,"0"-2"-1384,-1-8-1125,0 0-365,2 63-414,2-44-560,2 48-336,2-60-3070,-2-2 5495,1-2 0,-4-1 0,-1-2 0</inkml:trace>
  <inkml:trace contextRef="#ctx0" brushRef="#br0" timeOffset="-12518">7008 676 18515,'-23'-46'0</inkml:trace>
  <inkml:trace contextRef="#ctx0" brushRef="#br0" timeOffset="-12185">7335 350 24256,'6'60'33,"1"0"1,0-5 0,-4-7 0,-9-11 10,-1 1 1,1-1 28,0 0-23,1-1-10,0-1-29,0 0-11,1-3 0,1 0-11,1-4 22,1-2-50,0-1 33,1-4-5,2-3-17,0-3 5,1-4-77,1-3-63,0-2-72,-1-4-56,1-1-84,-1-1-191,0 0-241,0-2-599,1-2-1159,-1-4-1893,2-4-3384,0 0 7842,-2 0 0,-1 6 0,-1 2 0</inkml:trace>
  <inkml:trace contextRef="#ctx0" brushRef="#br0" timeOffset="-11973">7101 746 24206,'93'-17'-599,"-13"3"83,-53 15-167,1 0-286,-1 1-448,0-1-807,-1 1-913,-3-1-4816,-3 0 7953,-4-1 0,-8 0 0,-3 1 0</inkml:trace>
  <inkml:trace contextRef="#ctx0" brushRef="#br0" timeOffset="-14290">5121 816 22060,'15'51'242,"-3"-6"-164,-7-28-16,-1 2 16,-1 0-16,2 0-1,-1-1 7,0-2-7,1-2-10,-1-1-1,1-3-5,0-1-6,-1-1-5,1-1 5,-1-2 6,1 0 16,-1-2 1,0-1 33,-1-1 23,2-1 44,-2 0 23,1 0-12,0 0-21,1-3-29,-1-1-22,1-4-23,0 0-5,1-2-34,0-1 6,-1-2-12,1-2-5,-1-3-11,0-1-17,1-1 6,1-1-12,0 0-11,0-1-16,1 0-29,0-1-22,1 3-33,-2 2-51,1 2-84,-3 5-140,0 2-152,-2 4-161,0 1-170,0 2-228,0 1-348,-1 0-425,2 1-437,-1 2-40,1 1 74,0 3-1978,-1-1 4257,0 0 0,-1-3 0,-1-1 0</inkml:trace>
  <inkml:trace contextRef="#ctx0" brushRef="#br0" timeOffset="-13892">5494 863 20554,'57'25'1025,"-10"-6"-757,-37-25-21,-2 0-6,1-1-22,-2 0-6,-1 0-23,-1-1-22,-1 1-11,0-1-23,-2 0-22,-1 0-11,0 1-23,-1 0-16,0 1-17,0 1-17,0 0 5,-1 0-21,-1 1-12,-2 0-34,-1 2-33,-1 0-34,-1 1-28,0 1-16,-2 0-1,0 2 12,-1 1 33,0 3 17,0 3 39,-1 3 23,0 1 16,1 2 6,0 0 0,0 0 22,1 0 18,3 0 4,0 0 35,2 0-1,0 2 6,1-2 0,1 2-11,0-2-23,1 0-5,1-1-17,0-1-5,2-2-12,0 0-6,3-1 7,1-3-12,1 0 0,3-2-28,1-2-62,2-2-89,1 0-157,1-4-202,1-3-269,3-4-481,0-1-717,0-3-981,2 0-3713,-2 1 6699,-3 1 0,-8 6 0,-3 2 0</inkml:trace>
  <inkml:trace contextRef="#ctx0" brushRef="#br0" timeOffset="-13591">5960 537 22705,'-17'91'274,"3"-12"-206,8-48-12,-1 0-34,0 1-22,-1 0-22,1-1-18,1-2-49,0-2-74,2-1-72,0-2-140,2-3-107,-1-2-162,3-2-235,-1-3-393,1-1-632,0-3-623,0-2-116,0-1-3468,1-4 6111,0 0 0,0-2 0,1 0 0</inkml:trace>
  <inkml:trace contextRef="#ctx0" brushRef="#br0" timeOffset="-13184">6076 979 19809,'-20'50'532,"5"-8"-347,19-32 5,1-1 17,-1-1 6,2-1 17,0-1 44,0-1 34,0-1 35,0-3-41,0 0 0,1-1-66,1-3-63,1-1-27,1-4-68,0-2-22,1-1 6,0 0-12,0-2 23,-1 1-6,-2-1-16,0-2-7,-2-1 1,1 0-11,-2-2 11,-1 1-34,0 0 17,-2 1 22,0 1 1,-1 1 49,-1 2-32,0 2-12,-3 2-28,0 1-34,-4 4-11,-1 0-28,-2 3-11,-3 0-11,-1 4-6,-2 2-11,-2 3-28,0 2-50,1 0-84,1-1-96,3 0-100,3-1-107,3 0-135,3-2-179,2-1-346,1 0-511,3 0-700,2-1-436,3-1-3899,3-2 6755,-1 0 0,-3-1 0,-3-1 0</inkml:trace>
  <inkml:trace contextRef="#ctx0" brushRef="#br0" timeOffset="-17551">1928 653 19669,'23'37'605,"-5"-4"-443,-17-14-16,-1 3-23,0 0-33,0 5-23,-2 1-11,-2 2-11,-2 1 5,0 1-28,0 1-10,-1 0-12,-1-1-23,1-1 29,0-2-12,2-3-11,0-2 12,1-6-51,2-3-23,1-4-55,0-4-73,1-1-84,0-4-84,0 0-73,1-2-136,2 1-205,1-1-354,2-2-548,2-2-488,1-3-1713,1-3 497,0 1 3395,-1 0 0,-5 5 0,-1 2 0</inkml:trace>
  <inkml:trace contextRef="#ctx0" brushRef="#br0" timeOffset="-17152">1742 700 10461,'-12'-2'4010,"2"0"-2878,10 2 2805,0 0-3461,-3-8-61,10 1-63,1-8-38,11 2-62,2-2-39,3 0-34,0 0-73,3 0-33,-1 1-17,3 0-33,-1 1-1,3 0-11,-1 0-11,2 1-5,-1 0 5,1-1 0,0 2-6,0-1-5,-2 1 0,1 1-17,-4 1-23,-2 4-16,-3 0-67,-3 3-62,-3 1-68,-3 2-55,-2 2-39,-3 2-90,-2 3-118,-2 0-207,0 3-224,-2 0-280,0 2-269,0-1-224,-1 1-17,0-2 107,1 0-2319,-2-3 3999,1-1 0,0-4 0,-1-1 0</inkml:trace>
  <inkml:trace contextRef="#ctx0" brushRef="#br0" timeOffset="-16724">2394 513 15883,'10'52'179,"0"0"0,4 39-67,-20-53 23,-2 2 33,0-1 0,-1 0-6,1-1 17,-1-1 0,1-2 40,0-2 50,1-3 5,1-4 0,0-3-38,2-4-68,0-5-39,2-4-39,-1-3-6,2-4 45,1-1 352,0-1-363,2-7-51,1-1-28,4-6-16,1-2-12,4-4-11,1-1-11,1-1 5,1 0-11,1-1 12,1 2-12,0 0-6,2 1-27,-1 2-6,0 2-6,0 1-16,0 2 11,-2 3-23,-2 2 1,-2 4 21,-3 1 40,-2 3 51,-2 2 50,0 3 11,-2 3-6,-2 4-16,1 2-40,-2 2-16,0 1-12,0 1-28,-1 0-16,1-2-40,-1-1-72,1-2-163,0-3-196,1 0-235,1-3-252,2-1-247,0-2-246,2-1-230,1-2 40,-1-1-2185,3-1 2985,-1 0 891,-2 0 0,-2 0 0,-2 0 0</inkml:trace>
  <inkml:trace contextRef="#ctx0" brushRef="#br0" timeOffset="-16341">2814 980 19378,'54'16'907,"-10"-5"-688,-32-19-40,-2 0-17,-1-2-39,0 3-16,-2-1-1,-1 2 6,-1 1 6,-1 0-6,-2 1-17,0 0-17,-2 0 1,0-1-18,0 1-5,0-2-17,-2 2 1,0-1-18,-3 0-16,0 0 10,0 2-27,-2-1-22,1 1-23,-2 1-34,1 1 0,-1 1 1,-1 2 16,0 4 23,-2 4 22,0 5 22,-2 3 17,0 4 0,1 2 1,1 1 10,0 1-5,3-1 22,1-1-11,1-2-11,3 0 5,1-2-22,1-1 11,2-2-11,3-2-11,2-3 0,2-1 0,3-2-17,2-2-90,3-2-173,2-3-325,2-2-627,3-3-1211,1-2-1858,3-3-2533,-3-1 6845,-4 2 0,-9 2 0,-5 3 0</inkml:trace>
  <inkml:trace contextRef="#ctx0" brushRef="#br0" timeOffset="-7908">11715 793 22772,'-65'27'-14,"0"1"0,0-18 11,18 30 1,13 3 2,29-28 0,3 0 0,1-3 11,4-1 6,2-2 11,3-2 22,3-3 12,1-2-12,2-1 12,1-4-6,1-3-17,1-5-6,1-2-16,0-1 6,0-3-1,0 0 17,-1-2-5,-2 1 27,-2 0 46,-2 1 55,-2 3 34,-3 2 0,-1 4-50,-2 3-68,-2 1-55,1 3-35,-2 0-21,1 1 44,-1 4 6,1 1 0,0 4-1,0 2-16,2 2-5,-1 1-1,3 2-11,-1-1 6,1 0-22,2 0-40,0 1-84,0 0-134,-1 0-146,2-1-207,-3 1-303,2-1-509,-2-1-1166,0-2-637,0-1-4773,0-1 8032,-1-4 0,-1-2 0,-2-3 0</inkml:trace>
  <inkml:trace contextRef="#ctx0" brushRef="#br0" timeOffset="-7318">11925 1026 13267,'3'9'2420,"-1"-1"-1631,-2-8 5238,0 0-5993,11-18 5,-7 5 23,9-15-17,-9 9 11,-2 0 0,0-1 0,-2 1-12,0-2 1,0 2-28,0 1-45,0 3-6,2 1-38,0 2-52,3 2-83,1 2-129,1 1-152,2 1-145,1 2-83,0 2-130,2 1-101,0 0-139,1 1-163,0 0-107,2 0-27,0 1 156,0 1 247,1 1 358,0-1 303,0 0 179,-1 0 106,1 0 29,-1-1 94,-1 1 186,1-1 190,-1 2 218,0-1 197,-1 1 105,1 0 40,0 1-56,-1 0-95,0 0-129,-2 1-62,1-1-17,-3 0-38,1 1-34,-2-2-34,-1 0-56,1 0-28,-1-2-34,0 1-27,0-1-28,-1-1-46,1 0-49,-1-1-40,1-1-34,1-3-5,-1-1-12,1-2-27,0-1-12,-1 0-16,-1-1-17,-1 0-23,-1 0-44,-1 0-29,-1 0-21,-1-1 10,-1 1-16,0 0-23,0 0-22,0 1-40,-1 0 6,-1 2-39,-1 1-39,-1 2 0,-1 1 5,-2 3 57,-2 4 50,-3 2 44,-1 6 12,-3 4 28,0 3 22,0 1 39,1 2 23,1 0 28,4 1 17,3-1-23,4 0 22,1-3-5,5 0-5,3-2 11,5-2-40,5-4-22,4-2-22,3-2-34,5-4-45,4-1-78,3-3-151,3-2-332,1-3-654,-1 0-2627,-1 1-5523,-6 0 9354,-8 3 0,-10 0 0,-7 2 0</inkml:trace>
  <inkml:trace contextRef="#ctx0" brushRef="#br0" timeOffset="-10517">8523 793 19501,'5'35'123,"0"-2"-117,-1-15 0,1 0-6,1-2 0,1-2 0,-1 0 11,1-3 11,-1-1 12,2-2-12,-2-1 12,2-2 22,-3-1 50,2-2 23,-2-1 5,1 0-10,0-4-40,1-1 16,1-5 1,0 0 5,1-4 12,0 0-6,0-3 28,0-1 11,-1-3 17,1 0 17,-2-1-11,1 1-6,-3-2-6,2 2-27,-3 1-28,1 0-29,-2 2-33,0 0 5,-1 3-22,0 2-5,-1 3-23,0 2-62,0 4-106,-1 0-225,0 2-1718,0 0 1041,0 3-683,1 1-807,0 3-1360,1 1-847,1 0 4767,-2-1 0,1-3 0,-1-2 0</inkml:trace>
  <inkml:trace contextRef="#ctx0" brushRef="#br0" timeOffset="-10117">8873 746 19742,'74'10'1086,"-13"-3"-783,-55-12-40,-1 0-39,0-2-51,-2 2-16,0-3-22,-1 2-11,0-2-7,-1 1-33,0 0-5,-1 0-7,0-1-4,0 0 4,0 1 1,-1 0-11,0 1-12,-2 1 1,-1 0-18,1 1-10,-3 1-29,1 1-5,-1 0-23,-1 2-11,0-1 12,-1 2-18,-1 4 29,0 2 5,-2 4 6,0 3 11,-2 1-11,1 3 11,1-1 0,0 2-6,2-1 12,1 1-12,1 0-11,1-2-5,1 0-23,3-1-11,0-2 11,2 0-50,4-3-17,1 0-50,4-3-80,3-2-172,2-2-241,5-2-387,4-1-728,4-4-829,5-2-201,3-4-6821,-2-1 9621,-4 0 0,-13 5 0,-8 2 0</inkml:trace>
  <inkml:trace contextRef="#ctx0" brushRef="#br0" timeOffset="-9884">9479 677 20078,'-51'15'333,"0"1"0,-33 11-221,69-17-39,1 1-6,4 0 0,1 0 6,3 1 11,1-2 23,2 2 77,1 0 29,2 0 11,0-1 7,0 1-47,3-2-16,2 0-44,3-2-29,1 0-34,4-1-27,2 0-23,3-2-61,3-1-96,1-2-139,2 0-203,1-1-280,0-2-491,1-2-1161,-1-2-717,2-2-4788,-3 0 7925,-4 1 0,-10 2 0,-5 2 0</inkml:trace>
  <inkml:trace contextRef="#ctx0" brushRef="#br0" timeOffset="-9607">9758 327 22038,'9'57'157,"-1"-1"0,-1-3 0,-3-6-84,-6-7-472,-3 3 432,0 1-16,0 0-6,1-2 1,0-3-29,1-4 138,1-3-166,1-5 20,-1-4-137,1-4-113,1-3-162,0-4-207,0-3 51,0-3-454,0-3-517,1 0-844,2-3-364,2-2-3877,2-2 6649,-1 0 0,-3 0 0,-1 2 0</inkml:trace>
  <inkml:trace contextRef="#ctx0" brushRef="#br0" timeOffset="-9361">9572 700 22593,'50'-23'64,"1"0"1,35-13-88,-61 33-83,0 1-135,1 1-241,-1 0-347,-1 1-588,0 1-1171,1 2-571,0 1-4676,-2 1 7835,-4 0 0,-10-3 0,-3-1 0</inkml:trace>
  <inkml:trace contextRef="#ctx0" brushRef="#br0" timeOffset="-9018">10084 723 20649,'-26'48'109,"-1"-1"0,-14 30-13,48-65 21,1-4-22,0 1 57,2-2 10,1-1 34,1-2 22,1-2-38,3-1-34,0-3-17,3-3-40,0-3-5,3-4-5,-2-1-18,1-2 1211,23-59-1239,-31 46-5,11-42-22,-37 60-17,-4 2-6,-2 2-17,-1 1-16,-1 3-34,-1 1-62,1 0-106,1 3-112,2 1-145,1 2-159,5 1-244,2 2-337,5 0-527,2 0-689,2 1-144,5-1 211,1 0-2329,4-2 4727,1-2 0,-4-1 0,-2-2 0</inkml:trace>
  <inkml:trace contextRef="#ctx0" brushRef="#br0" timeOffset="-8744">10411 886 19154,'50'16'599,"-8"-6"-436,-37-23 5,0-1-17,-2-1-17,0-1 34,-2-1 6,0-1 61,-1 0 17,0 0 11,-1 2-1512,21-45 113,-8 40-573,18-31-801,-12 50-122,0 2-3854,1 0 6486,-4 0 0,-6 0 0,-5 0 0</inkml:trace>
  <inkml:trace contextRef="#ctx0" brushRef="#br0" timeOffset="-8425">11063 607 21343,'-86'42'6,"16"-5"-12,60-27-10,1 1-7,2-1-10,2 0-23,2-1 33,1 0 6,1 0 23,3-1 28,1 1 16,4 0 23,3 0 5,1 1 29,3 0 5,0 1 5,1 0 6,1 2 12,-3-1-22,0 1 10,-2 0 574,-47 32 0,-15 4-1117,28-20-14,-28 21 0,7-13-989,40-36-1221,3-2-840,6-4-4682,1-1 8166,3-1 0,-4 4 0,-2 1 0</inkml:trace>
  <inkml:trace contextRef="#ctx0" brushRef="#br0" timeOffset="945">1998 1772 18705,'-41'36'370,"-1"1"0,-25 24-67,63-49 21,1 0-38,1 1-56,0-2-74,1 1-66,0-1-29,1 0-21,0 0-12,2 0-6,1-2-16,3 0-18,0-1-27,2-2-39,1-1-51,2-2-84,1-2-128,3 0-141,1-4-235,5-2-359,-1-5-497,3 0-511,-1-2-84,1 0-2794,-4 1 4962,-3 1 0,-8 5 0,-3 3 0</inkml:trace>
  <inkml:trace contextRef="#ctx0" brushRef="#br0" timeOffset="1293">2255 1865 13390,'7'3'3142,"-1"0"-2537,-6-3 2045,0 0-2589,-27 60-10,20-40-6,-20 46-6,30-55 17,1-1 5,1-2 7,0 0 27,2-4 6,1 1 16,0-4 6,2 1-16,1-2-23,0-2-12,1-2-10,0-3-12,1-2 6,-1-1 0,-1-1 6,1-2-6,-2-1 28,1-1-22,-3-1 5,-1 0 17,-1 0-6,-3 0 29,-1 1 16,-2 2-11,-1 0-17,-3 1-11,0 1-22,-5 0-11,-1 3 5,-1 0-39,-1 2-1,0 2-16,-1 0-16,0 1-12,1 1-51,0 0-123,3 1-168,1 1-156,3 0-202,2 1-218,2 2-405,0 2-721,1 1-409,2 2-1686,2 0 565,3-2 3602,0-1 0,-3-2 0,-1-2 0</inkml:trace>
  <inkml:trace contextRef="#ctx0" brushRef="#br0" timeOffset="1801">2604 1888 17893,'14'58'1955,"-3"-13"-1798,-11-48-129,2-4-5,1-3-12,1-2 17,1-3-17,0-1 11,2-2 1,-1 0-6,1-3-1,1 2-4,-1-2-1,1 1-11,0 0-6,0 2 6,0 2-5,0 2-29,-1 1-50,0 4-22,-1 2-34,-1 3 50,0 2 62,-2 1 56,-1 4 62,-1 1 10,0 5 12,1 3-22,-2 1-12,1 3-33,-1 0-17,0 0 0,0 0-11,1-2-11,1-1-6,1-3 0,1-1 0,1-2 44,1-1 24,0-3 27,0-2 17,1 0-6,0-2-16,2-2-29,1-3 12,0-3-23,2-3 1,2-3 16,0 0 34,1-1 33,-1 0 23,-1 1 11,-1 2-39,-3 1-45,-1 3-34,-2 2-61,-3 2-17,0 3 34,-3 1 72,1 1 74,-1 4 55,0 1-44,-1 6-51,-1 3-56,-2 3-45,-2 2-6,2 2-21,0-2-29,2 1-50,1-2-101,1 0-158,1-1-251,2-1-369,2 1-572,2 0-974,1 0-376,2-1-4688,-1-3 7584,0-1 0,-5-7 0,-1-1 0</inkml:trace>
  <inkml:trace contextRef="#ctx0" brushRef="#br0" timeOffset="2098">3210 1818 20263,'-9'63'134,"-1"-1"0,1-4 1,1-9-79,2-13-23,0 2-5,-1 1 6,1 1-17,-1-1 16,1 0-5,-1-2-5,1-3 5,0-6-6,2-4-5,0-6-6,2-3 6,-1-6 5,3-2 1,-1-5-85,1-1-145,0-1-213,0-2-269,1-2-269,1-4-515,2-5-683,3-1-331,1-6-4380,0 2 6867,-2 1 0,-2 8 0,-3 3 0</inkml:trace>
  <inkml:trace contextRef="#ctx0" brushRef="#br0" timeOffset="2384">3093 1912 15445,'1'2'2958,"-1"-1"134,0-1-2885,34-68-50,-18 46-34,27-51-34,-25 65-15,2 2-1,0 2-6,1 1-33,-1 2 5,-1 1-39,-1 2 0,-2 1 5,-1 2-5,-2 3 12,-3 0-1,-1 1 6,-2 1 16,-3 2 12,-2 1 17,-2 1-23,-4 0-39,-3 1-45,-4-2-22,-2 1-23,-2-2 12,-1-1-23,1-1-23,-1-2-22,2-1-33,1-4-84,2 0-235,3-3-589,3 0-957,2 0-835,2 0-1378,3-3-728,1 0 4985,1-2 0,-1 3 0,-1 0 0</inkml:trace>
  <inkml:trace contextRef="#ctx0" brushRef="#br0" timeOffset="2729">3490 1842 20431,'11'94'380,"1"-17"-206,-6-71 39,1-1 67,-1-3 5,2 0-27,-1-2-50,0-2-79,2-2-40,-1-4-16,2-2 22,-1-3-33,1-1 0,0-2-1,-2-1-5,1 0 28,-2 1 6,-1 0-1,-3 0-10,-1 1-12,-1-1-17,-1 3-10,-3-1-12,-1 3-6,-4 1-11,-1 1-16,-1 3-12,-1 1-17,0 1-33,0 3-39,0 0-74,2 2-66,1 1-107,1 2-168,1 3-202,2 2-324,1 1-477,2-1-833,1 1-298,0 0-2353,2-1 2174,1-1 2834,1-2 0,-2-3 0,-1-1 0</inkml:trace>
  <inkml:trace contextRef="#ctx0" brushRef="#br0" timeOffset="3092">3769 1865 11340,'10'12'3109,"-2"-3"-2337,-8-9 4085,0 0-4700,1 60 33,-1-43 129,1 44 129,-1-58 90,0-1 504,0-2-1003,0-3-44,0-2-6,0-5-12,2-2 23,1-3 0,2-2 0,3-2 23,-1-1-29,2 0-11,2-1 6,0 1-51,4 0 29,-1 0-1,2 2-5,-2 0 28,1 3-40,-1 3 12,-1 1-11,0 4-12,-2 2 17,1 2-5,-3 2 11,-2 2 5,-1 3 51,-2 3 11,-2 4 17,-1 4-23,0 2-11,-1 2-33,0 2 0,0-1 27,0 1-27,0-3-1,0 0-44,0-2-90,0 0-112,0-1-202,0-2-273,0-1-376,1-2-595,0-1-738,2-3-218,1-2-4174,-1-1 6845,2-3 0,-4 1 0,1-1 0</inkml:trace>
  <inkml:trace contextRef="#ctx0" brushRef="#br0" timeOffset="3749">4189 1888 23142,'65'12'577,"-11"-4"-443,-46-13-16,0-1-23,-1-1-6,0 0-27,-1 0-28,2-2-12,-2 0 6,1-1 6,-1 0-6,-1-1 11,0 0-34,-2 2 7,-2-1 10,0 1-16,-2 1-6,-1 1-28,-3 0-28,-1 2-6,-3 0-22,0 2-22,-1 1-6,-1 1 0,-2 1 28,0 4 28,0 2 22,-1 5 17,2 1-11,-1 3 11,2 0 1,1 1-7,1 0 23,1 0-11,1-1 0,2 1 5,2 0 1,0 0-7,2 1 7,0 0-1,1 0 1,2-1-7,2 0 12,4 0-11,1-2 0,3 0-17,1-1-17,1-1-11,0 1-17,2-3-11,-1 0 0,0-2 0,0-2 0,-2-2 34,0-1 22,-2 0 11,-1-3 28,-1 1 12,-2-1 5,1-1 17,-3 0 16,2-1 12,-3-2 11,1-1 17,-2 1 5,1-3 12,-1 1-12,0-3 1,1 1-40,0-2 0,0-1-11,1-1-28,2-2 17,0-1-34,2 0 0,0-1 0,1 0 1,2-1-7,-1 1-5,1 0 23,0 1-12,1 2 6,-1 1-12,1 1-16,-2 2-11,1 1 10,-1 2-4,-1 2-1,0 1 6,-1 3-12,-1-1 6,1 1 6,-1 0 0,0 0 5,-1 3-16,0 1 11,-1 4-12,-1 2 29,0 3 0,-1 2 5,-2 3-6,0 3-16,0 1-11,-1 1-62,1 1-84,0 0-101,1-1-129,-1 0-167,1-2-203,-2-1-307,2-3-325,0-5-460,1-4-627,1-4-560,1-3-2991,0-2 6038,0-1 0,-4 1 0,0-1 0</inkml:trace>
  <inkml:trace contextRef="#ctx0" brushRef="#br0" timeOffset="4025">4981 1399 22884,'-3'52'331,"1"-5"-242,2-17-10,0 1-12,0 3-17,0 1-16,0 1-6,1 1-17,1 0-11,1 0-34,-1-1-27,1-2-23,-1-2-39,1-4-17,-1-4-73,0-5-95,0-4-185,0-5-269,0-2-330,0-4-947,1-2-1115,0-2-4838,0-2 7992,1-1 0,-3 1 0,1 0 0</inkml:trace>
  <inkml:trace contextRef="#ctx0" brushRef="#br0" timeOffset="4248">4841 1702 18828,'-6'-7'1955,"1"1"-1613,5 6 1983,0 0-2331,72-41-1027,-42 30 909,59-30-185,-60 40-151,2 0-263,-2 1-335,2 0-605,-2 1-1031,0 1 270,0 1-5098,-4 1 7522,-4-1 0,-11-2 0,-4 1 0</inkml:trace>
  <inkml:trace contextRef="#ctx0" brushRef="#br0" timeOffset="4579">5470 1632 21114,'-50'30'260,"1"1"1,-33 20-217,68-39-16,3 0-33,3-2 335,61 45-239,-35-35 37,46 34 57,-55-45 78,-2 1 57,-3 1 44,-2 1 5,-4 2-61,-3 1-61,-5 2-74,-5 1-55,-4 1-29,-4 2-27,-1-1-28,-3-1-6,1 0-28,0-3-62,3-2-106,2-3-218,5-2-387,2-4-409,7-2-711,2-1-7938,4-2 9314,5-1 1,-3 1-1,3-1 1</inkml:trace>
  <inkml:trace contextRef="#ctx0" brushRef="#br0" timeOffset="4702">5540 2051 16168,'0'0'0</inkml:trace>
  <inkml:trace contextRef="#ctx0" brushRef="#br0" timeOffset="6199">5564 2051 18722,'21'-13'936,"-4"4"-628,-15 19-50,0 2-79,-1 5-28,-1 1-56,-2 3-17,-1 1-16,-3 1-34,-2 0-28,-2 2-73,-1 2-83,-1-1-108,-2 2-161,0-4-225,1 1-403,1-6-829,3-3-538,2-6-89,4-4-3137,1-4 5646,1-1 0,1-1 0,0 0 0</inkml:trace>
  <inkml:trace contextRef="#ctx0" brushRef="#br0" timeOffset="6884">6169 1772 20319,'-22'48'165,"0"1"0,-16 34-109,29-57-11,2 1-12,0-2-10,2-1-12,1-2-11,1-3-28,2-4-6,0-3 12,1-3-12,2-2 46,0-3 21,3-2 6,-1-1 12,2-3-29,3-2-33,0-3-39,3-5-29,0-1-22,1-3-5,1-1-11,-1 0-29,0 1-67,0 1-95,-3 2-112,1 4-124,-3 2-66,0 2 27,-1 3 119,-1 0 195,-1 3 174,0 2 145,-2 2 34,0 2 28,-1 2 6,-1 0 5,0 1 45,0 1-11,1 0 5,1-1 0,0 0 23,1-1 45,1-3 50,-1 0 51,1-3-6,0-1 0,0-1-51,1-1-67,-1-2-61,1-2-40,1-3-5,0-2 11,0-2 28,0 0-17,-1-2 0,0-1 6,-1-1 17,0-1 10,0-1-4,-1 0-24,0 1-44,-1 1-22,0 1-45,-1 1-45,0 3-79,-1 1-189,0 3-276,0 0-480,1 2-663,0-1-923,0 2-330,3 0-3675,-2 0 6643,1 0 0,-2 2 0,-1 0 0</inkml:trace>
  <inkml:trace contextRef="#ctx0" brushRef="#br0" timeOffset="7334">6542 1399 20727,'14'60'226,"0"0"0,0-4 0,-5-7-52,-9-8-23,0 1-45,0 1-22,0-1-33,-1 0-18,0-1-10,0-1-12,-1-2-17,0 0-22,-1-4 6,1-3-6,0-5 11,-1-5 62,2-7 50,0-4-21,0-6-30,1-2-134,0-10-16,0 0-12,2-10-11,1-1-11,3-1 0,1-4-28,0 1 0,2-1 23,0 0 33,1 1 44,-1 1 35,1 1 16,0 4-5,0 1 5,-1 4-6,0 2-5,-2 4-16,-1 0-1,-1 4 11,-1 1 23,0 1 73,-2 2 5,0 3 6,0 3-17,-2 2-40,2 1 1,-1 2-22,2 1-29,0-1-39,1 2-61,2-2-84,0-1-141,3-1-190,-1-2-252,2-1-252,-1-2-297,1 0-431,0-3-106,-1-2 33,2 0-3137,-3-1 4991,1 0 0,-5 0 0,-2 0 0</inkml:trace>
  <inkml:trace contextRef="#ctx0" brushRef="#br0" timeOffset="8225">6962 1888 22128,'74'13'611,"-12"-5"-415,-53-13-34,-1-2-22,0 0-22,-1 0-57,-1 0 12,-2-2-28,1 2-6,-2-2-11,-1 0-17,-1 1-5,-1-1-12,0 0-5,0 0-39,-1 1-40,-2-1-16,-2 1-23,-2 1-34,-1 0-10,1 2-18,-2 2-21,0 1 10,0 1-17,0 2 28,0 2 35,0 1 49,0 5 57,-1 1 27,2 3 29,0 1-12,1 1-10,0 1 4,2 0-4,1 0 10,2 1 12,1 0-1,1-1-5,3 2 0,2-1-11,4-1-17,0 0-22,3-1-62,1-2-101,2-1-162,1-2-146,1-1-140,0-2-79,1-3-33,-1-1 23,-1-3 100,-3 0 152,-1-3 201,0-1 168,-4-1 135,0-1 106,-3 1 78,-1 0 40,-2 1-28,0 2-102,-2 0-133,1 1-113,0 1-11,-1-1 29,1 1 55,1 0 84,-1 0 95,2-1 146,0 1 168,-1-1 146,1 0 39,-1-1-45,0 0-67,0-2-84,1 0-50,-1-2-35,1 0-49,-1-2-51,1 0-28,0-1-28,1-1-56,-1 0-17,1-1-28,-1 2-22,1-2 11,1 0-17,0 0-5,1-1-18,0 1-27,0-2 6,1 2-7,1-2-16,-1 2-5,0 3-18,1-1-10,-2 5 5,1 0 0,1 2 5,1 1 23,0 0-5,1 1 22,0 0-1,2 0 7,0 1-1,0 0 1,0 2 10,0-1 6,1 1 6,0-1 6,0 1 5,1 1 33,-2 0 23,1 1 45,-1-1 22,-1 0 12,0 0 16,-1-2 17,-2 0 23,0-1 11,-1 0-6,-1-1 0,0 0-17,0 0-28,0 0-22,0-1-45,0-2-28,0-1-6,0 0 1,-1-2-12,0 2 0,0-3-28,-1 2 6,0-3-11,-1 1-1,-1 0 1,0-2-12,-1 2-11,-1-2-11,0 2-11,-1-1-22,-2 1-18,-1 0-22,-3 2 12,-1 1-12,-1 1 6,-1 2 5,-1 1 1,0 2 10,-1 3 12,1 4 5,-1 1 6,0 2 6,0 1 0,2 0 5,0 2 17,1 1-17,0 0 6,-1 2-6,2 0 6,1 1 11,2 0 0,2-1 11,2 0-22,2-1 5,3-1-16,2-2-12,6-1-100,2-1-169,3-3-234,3 0-371,2-3-464,2-1-992,3 0-705,1-4-3978,-2 1 7047,-4-2 0,-10 0 0,-5 0 0</inkml:trace>
  <inkml:trace contextRef="#ctx0" brushRef="#br0" timeOffset="8676">8127 1795 19372,'-90'36'829,"15"-3"-538,54-13 12,3 1-46,1 2-38,1 0-79,3 1-17,2-3-39,3 0-17,3-2-11,3-2 17,1-3 22,2-2 28,2-3 24,2-2 21,2-3 5,0-1-10,1-3-35,-1-2-44,1-2-33,1-4-23,1-3 0,0-2 0,1 0-17,1-3-5,-1 0-12,0 0-5,0-1 11,-1-1-11,1 1 5,-2 0-5,1 1 11,-2 2-11,-1 3-23,0 3-39,-1 1-39,-2 3 6,-1 2 11,-1 1 39,-1 1 28,0 0 11,-1 2 17,0 2 0,0 3 22,0 3-5,-1 1-6,0 3-11,-2 1-17,2 1-39,1 2-44,0-1-102,2 0-180,2-1-239,2 0-337,2-2-521,1 1-918,1-2-431,2 0-4129,-2-3 6957,-1-2 0,-4-4 0,-3-2 0</inkml:trace>
  <inkml:trace contextRef="#ctx0" brushRef="#br0" timeOffset="8992">8430 1749 15322,'10'8'4078,"-3"-2"-3417,-7-6 414,0 0-1052,-54 23-12,36-12-11,-40 17 5,51-18-10,3 0-6,2-1 27,1 1 40,1 0 40,1 0 49,3 1 12,2-1-11,4 2-34,1-2-12,1 1-44,1 0-28,-1 1-5,-1-1-12,-3 1 23,-2 0 11,-3-1 11,-3 1-5,-4 1-7,-3-1-21,-8 3-40,-5-1-56,-2 1-90,-2-2-139,-1-2-174,2-2-275,2-2-632,4-2-1518,3-1-1956,5-3-839,3 0 5696,3-1 0,2 0 0,1 0 0</inkml:trace>
  <inkml:trace contextRef="#ctx0" brushRef="#br0" timeOffset="9550">9129 1888 21651,'-30'-25'107,"5"9"-40,15 23 28,-1 4 17,0 2-5,-1 2 0,0 1-23,2 2-6,0-1-39,4 2 6,1-1-11,2 1-17,2-1-6,1-1-6,2-3 7,2 0 10,2-3 34,2-2-11,0-3 11,2-2 5,-1-2 23,1-1-22,0-2-6,1-2-17,0-3-56,1-3 40,1-2-6,-1-3-6,1 0 6,0-1-17,-1-2 11,-1 1 0,0 1 23,0 2-34,0 0 0,-1 3 0,0 3 16,0 2-4,-3 2-1,0 1 11,-2 1-27,0 3 38,-1 1 1,-2 2-12,1 3-39,-1 2-61,0 1-163,1 1-274,1 0-438,1 1-984,1-1-1519,1 1-6375,-1-1 9340,-1-2 0,-2-5 1,-1-2-1</inkml:trace>
  <inkml:trace contextRef="#ctx0" brushRef="#br0" timeOffset="11332">10783 1679 22599,'7'53'106,"0"1"0,3 37-55,-13-67-6,0-2 5,1-1-28,1-2-5,0-1-6,1-1-16,0-2 5,0-2-34,1-1-11,0-1-61,1 0-51,0-1-44,-1-1-68,2 1-57,-1 0-27,0 0-33,2-2 0,0-2 27,2-2 12,1-1 22,-1-2 6,1-1-62,0-1-45,1-3-56,-1-2-27,-1-2 27,-2-3 23,-1-1 33,-3-3 12,1 0 33,-1-2 33,0-1 80,-1-2 77,1-3 124,0-2 22,0-2 45,0-2 45,0 0 45,2-3 223,1 0 230,1 0 141,0 0 44,1 1-89,2 2-163,0 2-135,2 1-50,3 2-21,1 2 38,3 2 62,1 3 66,1 1 63,0 2 16,1 1 6,-1 2-68,0 2-99,-2 3-102,-3 2-51,-2 2-27,-3 1 33,0 3 6,-3 1-11,0 5-18,-2 3-4,-1 3-1,-1 3-17,0 2 6,-4 2-61,-1 2-35,-3 1-16,-1 0-33,-3 0-1,-1-1-11,-2-1 1,-1 0-35,-1-2 18,-2-1-7,2-2 1,-3-3 22,3-1-44,-1-4-1,1-2-11,1-2-22,2-4 28,0 1 11,2-2 11,1 0 12,1-1-12,2 0-56,2-1-33,2 0-6,2 1 22,0 0 62,3 1 39,2 0 23,3 2-1,1 1 12,3 3 34,0 0 5,2 3 22,2 1 6,0 3 0,4 0-6,0 3 1,2 0-23,2 0-6,2 2-16,1-1-6,1-1-11,0-1-12,1-1 1,-1-1-17,0 0-12,-1-2-16,-1 0-73,-2-2-112,-4 0-190,-3-3-275,-4 1-403,-4-1-623,-2-1-1819,-3 0-4884,-1-1 8390,-2 0 0,0-2 0,0 0 0</inkml:trace>
  <inkml:trace contextRef="#ctx0" brushRef="#br0" timeOffset="10059">10224 1655 22324,'-48'-18'98,"0"-1"0,-34-7-3,56 38 6,-1 5 17,0 1 39,0 1 39,1 1 33,2 0-10,1 0 16,2 0-22,1 0-34,4 1 11,2-1-61,3 1-34,2-2 0,3 0-27,2 0-1,2-2 6,1 0-6,3-3 11,2-1 6,4-1-5,3-2 5,3-1-33,3-1-18,2-1-55,2-2-68,4 1-134,0-1-275,3 0-352,0-1-560,0 0-1541,0-1-3988,-3 1 6940,-6-2 0,-8 0 0,-6-1 0</inkml:trace>
  <inkml:trace contextRef="#ctx0" brushRef="#br0" timeOffset="10549">10434 1912 18067,'6'-1'2213,"-1"1"-2040,-5 0 1866,0 0-1865,-70 42-747,48-24 702,-53 33-1,68-36 163,1-2-156,4-2 27,1 0 23,3-3-12,2-1-16,3-2 545,5 0-584,3-3-12,3 0-38,3-3-18,1-2-33,0-2 16,0-3 1,-2-1-6,-1-1 17,-2 0-28,-1-1-1,-2 1 1,-3-1 11,-1-1-5,-3-1-18,-2 1-16,-3-1-39,-2 1-12,-2 0-5,-4 1-34,-3 0-11,-4 3-28,-1 0-39,-2 2-73,0 2-95,0 2-174,2 2-213,0 0-230,4 3-436,0 2-975,2 2-745,3 0-4474,1 1 7594,3-2 0,0-3 0,1-1 0</inkml:trace>
  <inkml:trace contextRef="#ctx0" brushRef="#br0" timeOffset="12783">11995 1842 22571,'-4'-43'78,"-1"9"-95,-2 34 0,-2 1 6,-3 3 0,-2 2 11,-2 3 11,-1 2 0,-1 1 6,-1 1 6,1 1-1,2 1 12,2 0-18,2 1 1,2 0 0,1 1 0,3 0 5,3 0 6,1 0 11,2-1-5,1 0 5,3-3 17,2-3 0,3-1 6,0-3 11,3-2-12,0-1 12,3-1-6,-2-1-5,2-4-6,0-2-11,0-3-6,0-3-11,-1-1 0,0-2 0,-2-2-17,0 0 11,-2-2 1,-1 1-12,-1 0 6,-1 2-23,-1 2-5,-2 2-45,1 4 6,-2 2-6,-1 2 0,0 2 16,0 1 7,0 1-12,0 2 0,1 3-28,1 3-95,0 2-106,2 2-135,0 3-196,3 2-151,0 1-157,3 0-201,0 1-125,0-1-49,2 0 50,-2-3 146,0-1 246,-1-2 236,-2-1 190,-2-2 195,-1-2 304,-2-3 627,-1-1 582,-1-2 208,0-1-1,-2 0 449,1-1-1216,-1-3-45,0 0-117,0-4-102,0-1-60,1 0-62,-1-2-73,3 0-51,0-2-61,1 0-56,1-2-6,0 0-45,2-1-10,0 0-18,1 0 0,1 0 6,0 0-5,0-1-1,1 2-11,-2-1 1,2 2-7,-2 0 1,2 0-6,-1-1-11,1 1-6,2 0 22,0 1-16,1 3 22,1 0-11,0 3 0,1 1 0,0 2-5,-1 1-6,1 1-12,0 1-10,-1 4-35,1 1-77,-1 4-113,0 2-145,-1 2-242,-2 2-279,0 2-459,-2 1-835,-1 0-695,-2 0-2923,-1-2 4988,-2-2 0,-2-7 0,-1-3 0</inkml:trace>
  <inkml:trace contextRef="#ctx0" brushRef="#br0" timeOffset="13315">12881 1282 22279,'3'61'177,"0"0"1,0-5-1,0-7-65,0-13-22,2 3 0,1-2-6,0 0-12,-2-2-21,0-2-6,-1-2-17,-1-2 5,0-3 6,-1-4-16,-1-4 22,0-4 22,0-4 56,0-4 73,0-3 6,0-1-18,0-2 18,0 1-213,-2-3-17,2-1-11,-1-3-6,1-3-17,0-1 1,0-1-40,0-3-17,-1 1-22,-1-2-50,-1 1 11,-1-2-29,-2 2 7,-1 0 27,-2 1 12,-2 2 39,-1 0 33,-3 2 17,0 2 23,-1 1 33,-1 4 23,-1 0 33,1 2-6,-1 3 18,1 3 10,-1 3-10,2 3 33,1 1 11,2 1-11,2 2 17,2-1 33,3 0 12,3-1 22,2-1 22,1 1-50,2 0-11,2 0-28,3-2-23,2 1 1,4-3-7,1-1-21,4-1-23,4-3-23,2-2-44,5-3-67,1 0-163,4-2-218,-2 0-359,0-3-443,-2 2-1113,-1 1-1066,-3 1-4821,-4 1 8289,-6 1 0,-8 0 0,-3 0 0</inkml:trace>
  <inkml:trace contextRef="#ctx0" brushRef="#br0" timeOffset="13699">13463 1912 20537,'9'40'1204,"-1"-8"-874,-8-32-138,0-2-114,0-1-33,0-3 5,0-2-5,0-1 0,-1-3 22,-1 0-17,1-2 29,0-1 10,0-1-5,1-1 34,0 0 5,0-1 12,1-1-1,2 0-11,0 0-33,4 2-23,-1 1-33,2 2-12,1 3-33,0 3-28,-1 2-12,1 3-50,-1 2-22,0 0-73,1 1-101,-1 1-106,2 2-180,1 3-195,1 1-325,1 0-657,2 2-888,1-2-237,2 2-4139,-1-2 7024,-2-2 0,-8-2 0,-3-2 0</inkml:trace>
  <inkml:trace contextRef="#ctx0" brushRef="#br0" timeOffset="14010">13883 1888 20112,'-23'86'425,"7"-16"-229,22-60 45,1-1 56,-1-3 27,1-1 7,0-3-28,1-2-40,0-2-78,1-2-51,1-4-22,2-3-5,0-1 5,0-3 5,-2-1 7,-1-2-12,-2 0 22,-1-1-5,-2 0-12,-1 0 1,-3 1-51,1 1-5,-2 1-29,-1 1-21,-3 1-18,-3 2-44,-1 2-18,-2 2-27,-1 2-39,-1 2-68,0 2-89,0 1-112,0 2-152,2 2-213,2 1-357,0 5-841,2 0-1143,0 2-4296,2-1 7405,1 0 0,2-5 0,1-2 0</inkml:trace>
  <inkml:trace contextRef="#ctx0" brushRef="#br0" timeOffset="14331">14279 1399 23713,'4'77'448,"-2"-9"-319,-8-37-17,1 2-23,0 0-10,1 1-46,1 0 1,0-1-12,1-1-27,1 0-12,1-2 0,0-2-11,0-2 0,0-2 0,0-3-95,0-1-79,0-3-134,0-1-184,0-1-169,0-3-191,0-1-285,0-5-919,4-2-1153,1-3-4890,2-1 8127,0-1 0,-4 0 0,-1 0 0</inkml:trace>
  <inkml:trace contextRef="#ctx0" brushRef="#br0" timeOffset="14946">14069 1725 23999,'53'-12'-378,"-1"1"0,40-6-166,-54 21-112,0 3-111,0 2-67,0-2-96,0 2-202,-2-2-240,-2-1-499,-1 0-128,-3-2 139,-1 1 360,-3-3 664,-3 1 383,-3-2 290,-3 0 135,-4-1 129,-4 0 241,-3 0 331,-3 0 503,-2-2 436,-1 1 198,0-1-18,-1 1-235,-2 0-297,-4-1-212,-1 2-225,-2-2-207,-1 1-179,-1 0-140,0 0-68,0 1-32,0 0 5,-2 1 5,0 2 0,-1 3-5,-1 2-17,-1 2 5,0 1 0,0 1-5,1 2-11,0 0-12,0 1-22,1 1-5,2-1-12,1 2-28,4-1 28,-1 1-5,5-1-6,1 0 22,2-2-39,0-1 6,3-1 6,2-1 0,3-1-7,2-3 7,1-1-29,2-2-16,1-2 5,1-1-17,0-1-16,2-4-28,0-2 5,0-3 0,-1-2 0,-1-2 12,0-2-35,-2-2 24,-2-1 10,-1 0 6,-3 0 6,0 3-23,-3 0-6,-2 2-10,0 2 10,0 1 23,-1 3-28,0 1 6,0 2-12,1 2-22,-1 2 17,1 0 22,0 3-5,-1 2 28,2 4-29,1 1-27,0 2-1,2 0-33,1 1 34,2 0-23,0 0-56,2 0-100,1-2-118,0 1-152,1-2-134,-1-1-196,1-1-257,0 0-360,0-3-755,-2 0-1025,0-2-2605,-1 0 1591,-1-2 4212,-2 0 0,-3-1 0,-1 0 0</inkml:trace>
  <inkml:trace contextRef="#ctx0" brushRef="#br0" timeOffset="15236">14931 1329 24805,'3'72'487,"0"-8"-357,-3-30-7,0 1-11,0 0-17,1 3-28,1-4-28,1 2-5,1-4-6,0-1 0,0-3-11,0-3-17,0-3 0,0-4-11,-1-5 11,-1-4-12,0-3-27,-1-3-67,-1-2-802,1-1 197,0 0-476,-1-1-1009,1-1-1731,-1-2-4833,1 0 8760,0 0 0,0 2 0,-1 1 0</inkml:trace>
  <inkml:trace contextRef="#ctx0" brushRef="#br0" timeOffset="15549">14815 1609 19854,'-7'-2'2156,"2"0"-1752,5 2 1970,0 0-2301,71-21-28,-40 15-334,56-15 322,-58 21-16,-1 2 73,-1 1-79,-2 3-6,-2 1 1,-1 2 5,-3 0-11,0 1 250,-2 1-222,-1 1 17,-2 2 33,-3 0 1,-1 1-1,-2 0 7,-2 1-24,-2-1-5,0 2-16,-2-2-7,1 1-22,-2-1-5,1 0-17,-1-2-28,0 1-68,0-2-134,0-1-241,1 0-386,0-1-599,1 0-1754,2 0-4447,-1-1 7668,1-2 0,-3-3 0,-1-2 0</inkml:trace>
  <inkml:trace contextRef="#ctx0" brushRef="#br0" timeOffset="15732">15281 1422 12494,'49'18'-1351,"0"0"0,30 11 0,-71-21 0,-4-4 0</inkml:trace>
  <inkml:trace contextRef="#ctx0" brushRef="#br0" timeOffset="16000">15514 1585 10634,'6'5'7097,"-1"-2"-5842,-5-3 2593,0 0-3635,-45 76-819,33-50 813,-32 58-50,47-68 221,2-3-176,1-2 38,1-3 40,1-2-11,-1-2-17,3-2 530,-1-2-642,2-4-44,0-2-18,2-3-27,1-2 10,0-1 7,0-1-7,0 1 29,-1-2-101,-15-42-124,-2 35-66,-14-31-102,4 49-151,1 0-212,0 3-242,2-1-296,0 3-616,2 2-1323,-2 3-2755,2 1 5898,0 1 0,4-4 0,1-1 0</inkml:trace>
  <inkml:trace contextRef="#ctx0" brushRef="#br0" timeOffset="16334">15584 1725 23551,'51'85'442,"-8"-20"-336,-37-78-22,1-3 6,-2-2 22,0-3-11,0-2 44,1-2-10,1-2-29,0 0 107,28-16 0,5 0-185,-16 16-6,51-37 12,-69 76 6,-1 3-18,-1 3 0,-1 3-5,-1 2-11,-1 1-29,0 1-44,-1 0-90,0-1-129,0 1-139,0-1-231,0-1-228,-1-2-310,0-2-581,-1-2-1233,0-3-1125,-1-1-3009,2-4 7142,-1-2 0,1-3 0,1-2 0</inkml:trace>
  <inkml:trace contextRef="#ctx0" brushRef="#br0" timeOffset="16768">16656 1515 23226,'-53'18'179,"1"0"0,-36 12-117,63-20-17,2 0-17,4 1-17,3-3-6,5 0-5,2-2-5,4-1 22,2 0 5,3-1 23,0 0 28,2 1 5,3 0 6,4 0-22,2 1-18,3 1-21,2 0-1,2 2-5,0 1-17,1 1 6,-3 0-1,-1 1 23,-2 1 0,-2-1 23,0 1 10,-4 0 12,-1 0 17,-2 0 27,-2 0-10,-4-1 5,-3 0-12,-5-1-38,-6 1 22,-3 0-50,-5 0-12,-2-1-5,-2-1-40,0-1 1,1-3-73,1 0-96,4-1-161,3-1-242,5-1-302,4-2-242,4 2-418,3-3-1368,3 0-2431,4 0-974,1-1 6329,4-1 0,-5 1 0,-1-1 0</inkml:trace>
  <inkml:trace contextRef="#ctx0" brushRef="#br0" timeOffset="17031">16656 1632 15518,'11'3'3277,"-2"-1"-2616,-9-2 4173,0 0-4577,41 80-1005,-30-48 838,12 16 0,-3-1 55,-19-19 196,0-1-258,-1 3 1,-3-2-38,-1 2-24,-4-1-5,0-3 716,0-3-739,0-5-28,3-5-56,0-6-72,3-2-29,0-3-111,2-1-168,0-1-230,0-2-325,0-2-365,0-5-738,0-2-1070,0-3-1552,0-1-515,0 1 5265,0 1 0,0 7 0,0 2 0</inkml:trace>
  <inkml:trace contextRef="#ctx0" brushRef="#br0" timeOffset="17284">16702 1632 23612,'47'-36'266,"-1"0"0,33-21-199,-62 55 667,12 61-661,-25-40-34,3 47-5,-29-56-6,-2-1-40,-2 1 1,1-3-34,2 1-100,0-3-124,4-1-168,1-2-179,5 0-280,3-2-538,4 0-884,1 0-1161,4 0-3624,0 0 7103,1-1 0,0 0 0,0 0 0</inkml:trace>
  <inkml:trace contextRef="#ctx0" brushRef="#br0" timeOffset="17709">16982 1679 17507,'5'4'2493,"0"-1"-1822,-5-3 3217,0 0-3664,75 19-12,-48-14 1,58 15-16,-68-20-35,0 0-22,-2 0 17,-1 0-39,-2-2-12,-1 0-11,-3-2-72,0-1 33,-2 0-448,-25-57 280,10 44 22,-22-41 23,17 58 5,0 1 40,-1 2-6,-3 3 5,1 3 12,-1 2 28,-1 2-11,2 1 5,2 1 11,0-1-16,2 2 33,2-2-5,1 2-1,3-1-10,3 1-1,2-2-5,2 0 11,3-1-6,3-1 1,5 0-1,2-3-16,5 2 22,2-3-34,4 0-22,2-1-34,2-2-72,0 0-74,0-2-139,-3 0-241,1-1-353,-2-1-544,-1 0-1393,-1 0-1413,-2 0-4250,-2 0 8541,-4 0 0,-6 0 0,-4 0 0</inkml:trace>
  <inkml:trace contextRef="#ctx0" brushRef="#br0" timeOffset="18076">17471 1725 24766,'53'6'84,"-1"0"0,36 1-39,-70-12-6,1-1-11,-1-1-6,-2 0 1,-1 0-1,-5-1 6,-1 0-28,-3 0-6,-2 0-27,-2-1-18,-1 0 1,-4-1-12,-3-1 6,-4-1 0,-4 0 12,-3-1 16,-1 3 11,-3 2-6,0 3 1,-1 2 16,0 1 1,1 4 10,0 1 12,2 4-17,1 3 17,1 2 11,2 1 6,3 1 22,3 0 0,2-1-6,4 1 6,1 0-17,2 0-5,3-1 5,1 2-33,4-2-6,3 2-17,2-1-45,3 0-61,1-1-140,3-2-208,1 1-307,1-2-448,1-1-953,1-1-1725,1-1-4711,-2-1 8615,-4-1 0,-9-3 0,-4-1 0</inkml:trace>
  <inkml:trace contextRef="#ctx0" brushRef="#br0" timeOffset="18542">18194 1003 25242,'16'85'712,"-3"-9"-533,-13-40-56,1 2-33,-1 0-29,3 1-5,-1-2 0,1 0-11,-1-3 0,1-1-23,-1-4-16,0-1 5,0-3-5,0-2-1,0-3-5,0-4-5,-1-4-29,1-2 45,-1-5 12,-1-2 16,1-2 11,-1-1-27,1-2-18,-1-3-22,0-3 6,-2-4-17,-1-2-45,-3-1-5,-3-2-51,-3 0-22,-2 2-39,-3 1-34,-2 3-40,-2 3 57,0 2 33,-2 4 56,2 1 85,-1 3-12,1 4 45,-1 3 28,1 4 45,0 2 61,-1 3 35,1 2 27,1 2 5,3 2 12,3 1-11,6 0-6,4-1 5,7-1-5,7-2-11,8-1-6,8-4-39,8-5-56,8-5-67,6-4-662,7-7 360,4-3-331,2-8-684,-1-2-3103,-4-3-5376,-7 2 9450,-12 2 1,-18 8-1,-8 3 1</inkml:trace>
  <inkml:trace contextRef="#ctx0" brushRef="#br0" timeOffset="20950">1928 2331 23293,'0'81'358,"-2"-9"-268,-3-35-51,0 0 6,2 1-17,0 0-11,1 0 16,1 0-33,1-2-16,0-2 4,0-3-10,1-5 11,1-4-6,2-6 6,0-3 11,-1-5 61,0-4 12,-1-1 6,-1-3-46,1-2-10,-2-3-23,2-5 0,0-3 11,-1-2-34,0-3-27,0 0-28,-1-2-23,0 1-34,0 0-44,0 0-11,-1 1-40,-1 0 40,-1 2 33,-2 3 34,-1 1 33,-2 3 1,-1 1 27,-1 3 23,-1 2 28,-1 1 5,0 1 12,-1 3 5,2 1 22,0 2 23,1 3 17,0 1 34,1 2-18,0 0 40,2 3 5,-2-1 12,3 2 0,0-1-12,3 1-11,1 0-16,1-1-1,2-1-22,3 0-11,3-1-23,3-2-22,4-1 6,2-2-12,3-2-16,2-1-51,2-1-67,3-1-157,1-1-201,1-1-387,1 0-762,0 0-1686,0-1-4463,-4 0 7701,-4-1 1,-11 1 0,-4 0 0</inkml:trace>
  <inkml:trace contextRef="#ctx0" brushRef="#br0" timeOffset="21358">2161 2797 23041,'96'-5'577,"-17"-1"-415,-61-1-55,-2-2-29,-1 1-5,1-2-28,-2 0 5,-1-1 0,-2-1-16,-1 1-17,-3 0 5,-1 0 1,-1 0-1,-3 1-11,0-1 0,-2 0-22,-2 0 0,-2 0 17,-3 1-29,-2 0 6,0 1-11,-2 2-11,-1 2 17,-2 2-1,-1 2 7,-1 0-1,-2 1 11,1 3 6,-2 1 23,-1 6 5,0 1-12,-1 3 7,1 1-6,0 2 16,2 0-10,2 1-1,2 1-11,2 0-33,3 0 39,3 1-12,3 1-5,2-2-5,1 1-40,5-1-17,2 0-44,4-1-96,4-1-179,3 1-263,2-1-348,4-2-475,2-1-796,1-1-778,3-3-465,0-3-2353,-3-3 5795,-2-3 0,-13-1 0,-5 0 1</inkml:trace>
  <inkml:trace contextRef="#ctx0" brushRef="#br0" timeOffset="21692">2884 2378 20828,'-86'-49'952,"15"14"-773,57 50 7,1 3 27,1 3 5,0 1 6,1 3-5,2 1-18,0 2-16,2 1-39,1 2-34,1 2-34,2 2-28,2 2 6,0-1-16,2 1-7,1-1-16,3 0-23,1-3 1,2-1 5,1-2 0,0-2-11,0-2-6,0-2-17,0-2-16,-1-3-17,-1-4 5,-3-4 6,-1-4-17,-1-3-44,-1-3-561,0-1 0,-1-5-342,0-1-564,0-6-1111,0 0-906,0-1-3843,-1 1 7444,0 3 0,-1 3 0,1 4 0</inkml:trace>
  <inkml:trace contextRef="#ctx0" brushRef="#br0" timeOffset="21926">2534 2727 23601,'74'-38'101,"-9"8"-129,-36 27-51,0 0-55,0 2-79,0 0-117,-1 1-135,0 0-174,-2 0-268,1 1-292,-2 2-431,-1 1-728,0 1-347,-2 0-2695,-4-2 5400,-2 0 0,-9-2 0,-2 0 0</inkml:trace>
  <inkml:trace contextRef="#ctx0" brushRef="#br0" timeOffset="22036">3047 2774 7587,'0'0'0</inkml:trace>
  <inkml:trace contextRef="#ctx0" brushRef="#br0" timeOffset="22244">3047 2587 20212,'-2'-5'2174,"1"1"-2090,1 4-9915,0 0 8106,25-35 0,-18 26 0,18-26 0</inkml:trace>
  <inkml:trace contextRef="#ctx0" brushRef="#br0" timeOffset="22626">3303 2844 14572,'11'8'1753,"-3"-2"-1462,-8-6 1781,0 0 135,12-2-2089,-8-10 123,14-16-129,-12-1-17,4-10-17,-1 13-44,0 1 11,3 2 11,1 1 22,0 3 23,2 4 17,-2 3-29,2 3-15,-2 4-7,-2 1-17,0 2 34,-2 2 6,-1 2 16,1 3 1,-1 4-18,0 3 7,1 2-18,-2 3 0,2 0-16,-2 1-12,1 1-10,-1 0-7,1 0-10,0 0-23,-1-2-17,0-1-56,0-3-33,-1 0-90,-1-3-152,1-1-246,-2-3-448,-1 0-817,0-3-1283,0 0-4050,-1-2 7192,0 0 0,-2 0 0,1-1 0</inkml:trace>
  <inkml:trace contextRef="#ctx0" brushRef="#br0" timeOffset="23193">3024 2774 22627,'-12'79'134,"3"-13"-123,13-52-39,1 1-39,0-1-56,0 0-140,0-2-298,-1-2-643,1 0-1479,0-1-3579,-1-1 420,0-2 5842,-1-1 0,-1-2 0,-2-2 0</inkml:trace>
  <inkml:trace contextRef="#ctx0" brushRef="#br0" timeOffset="23881">3746 2774 20448,'24'28'638,"-4"-4"-448,-12-20-5,0 0 0,1-1 16,-1-1-21,2-2-23,-1 0-34,3-1-11,-1-2-28,2-2-11,-1-3-11,-2 0-6,1-1 11,-1-1-5,-2 0-1,0-1-10,-1 0 5,-3 1-6,0 0 6,-2 0-11,-2-1-23,0 2-5,-1-1-23,-2 1 23,-2 1-34,-2 0 1,-1 1-12,-2 1-28,-1 2 33,-1 1-5,-1 1 6,-2 2-1,-1 0 1,-1 3 5,0 2 17,1 4 17,0 2 0,1 2 0,0 1 5,2 1 40,2 1-1,2 2 12,1-2-11,3 3-40,1-3 12,3 2-6,0-1-12,4-1-4,3 0-29,5-1-45,2 0-50,4-1-95,3-2-163,2-1-302,4-2-516,3-1-1069,0-3-1238,2-1-4677,-4-2 8172,-4-2 0,-10 0 0,-6 0 0</inkml:trace>
  <inkml:trace contextRef="#ctx0" brushRef="#br0" timeOffset="24375">4282 2308 23551,'7'51'344,"1"1"0,3 38-153,-11-54-29,-2 1-39,0 1-27,-1 2-18,1-1-44,1 1-12,1-3-11,0-2-16,0-4 16,2-1 6,0-6-12,1-2 6,0-6 6,0-4 11,0-4 45,-2-3 39,1-3-28,-2-1-11,1-4-56,-1-3-34,0-3-6,0-4 12,0-3 11,0-3-5,0-1 5,0 0-17,0-1-11,-1 1-6,-1 0-5,-2 1 11,-1 2 11,-1 1 12,-2 2-12,0 2-6,-1 4-5,-1 2-11,0 3 17,0 2-6,-2 2 11,1 3 0,-1 3 17,-1 5 11,0 1 1,1 2 10,-1 2-5,3-1 5,-1 3-11,3-3 23,1 2-28,2-2-1,2-1 1,2-1-12,1-1 23,2 0 0,2-3 0,3 0-1,3-1-4,2-2-1,3-2-17,2-1-16,4-2-124,2-1-123,2 0-201,1 0-331,2-1-470,-1 3-1003,1-1-1501,-2 2-4745,-2-1 8520,-5 0 0,-9-1 0,-4-2 0</inkml:trace>
  <inkml:trace contextRef="#ctx0" brushRef="#br0" timeOffset="25082">4981 2448 24603,'-27'-1'381,"4"4"-230,20 13 1,-1 2 16,1 0-56,1 1-22,-1 0-23,3 2-22,-1 0 16,1 2-27,0 0 5,0 2-28,0 0 6,-1 0 6,0 1-12,-1 2 28,0-2-39,-1 1 11,0-1-5,0-1-23,1-1 23,1-2-34,1-1-12,0-3-27,0-1-28,1-2-11,1-4-1,2-3 1,1-4 39,-1-2 16,0-1 11,-1-1 46,0 0-34,0-2 17,-1-1-12,0-2-5,0-3 17,-2-1-11,1-1 11,-1-3-12,0 1 1,-1-2-6,1 2 5,-1-2 1,1-1 16,-2 2 12,2-2 5,-1 2 23,0-1-34,0 1 11,-1 1 6,0 1-23,1 2 12,0 1-12,0 1-11,1 2-11,1 0 28,1 1-5,1 0 16,3 1 23,1 0-12,1 1 12,0 0-6,2 1 28,0 0-23,0 1-5,2 0 11,-1 1 1,1 1-6,-1 2 22,-1 3 5,-1 0-49,-1 3 55,-2 2-22,-1 0-6,-1 2-6,-2 1-33,-1-1 12,-1 1-7,1-2 23,-1 0 0,-1 0 6,-2-3-1,-3 0-5,-2-2 0,-3 1-22,-1-2 16,-2-1-5,-2 0 0,-2-2 5,-1 0-16,0-2-6,1-1-11,1-1-12,3-1-21,3-2-29,3 0-73,3-1-72,3-1-96,0 1-123,4-3-112,1 1-235,5 0-392,3 0-869,2-1-1618,3 2-4856,-2 0 8519,-2 1 0,-5 2 0,-3 0 0</inkml:trace>
  <inkml:trace contextRef="#ctx0" brushRef="#br0" timeOffset="25509">5214 2774 24077,'68'66'588,"-12"-13"-437,-45-55-22,-3-1-28,1-1-17,-1-2-17,-1 0-17,0 2-10,-1-1-12,-1 1-6,0-1-16,-1 1-6,0-1 0,-1 2 5,-1 0 18,0 0-12,-1 1 1,-1 1-108,1 0 85,-2 6 27,-1 1 7,-2 6 38,-2 0 18,-1 2 22,-1 3 0,-1 1 11,1 2 22,-1 1-16,1 3 11,-1 1-23,2 2-11,-2 1 1,1 0-24,0 1-16,1 0-33,1-2-1,-1 0-11,1-3 12,0-2-12,1-2-17,-1-3-16,1-2-23,-1-2-39,3-1-73,1-3-89,1-2-135,1 0-118,1-3-178,2-1-303,2-1-511,2-2-1219,2 0-1161,2 0-4637,-1 0 8508,-1 0 0,-4 0 0,-2 0 0</inkml:trace>
  <inkml:trace contextRef="#ctx0" brushRef="#br0" timeOffset="26396">6030 2587 22330,'-15'-37'605,"5"5"-359,18 25 12,1 0-23,1-1-28,1 0-28,0 1-44,1 1-18,0 0-27,2 0-17,1 2-6,0-1-17,3 1-11,0 0-5,3 1-12,-1 0-22,0 1 6,-2 1-12,0 1 29,-4 0-6,-1 2 16,-3 2 29,-3 5 11,-3 2 33,-2 4-5,-1 1 0,-5 3-40,-1 3 1,-6 0-12,-3 1-10,-2 1-18,-3 0-5,-2 0-17,0-2 11,0 1 17,1-2-28,1-1 6,0-1 0,2-2-18,1 0 24,3-4-7,2-1 1,2-4-34,2-2-6,4-3 1,1-2 5,2 0 28,3-1-18,2-1-10,6-2-17,4-2 1,4-2-1,2-2 11,1 2 12,0-1-6,-1 3 28,-1 1 0,-2 1 11,-1 2-22,-2 1 22,-1 0 11,-3 4-10,1 2 60,-2 3-72,0 1 12,-4 2 16,0 2 0,-2 0 56,-2 2 6,-2-2 5,0 2 0,-4-1 23,-1 0-1,-4-1-16,-3 0-22,-2-1-12,-4 0-22,-1-2-1,-3 1 7,-1-2-23,-3 1 0,0-2-11,-1 0 5,-2-2 17,1 0-16,1-2 16,2-2-28,2-2 0,3-1-16,3-1-46,4-2-94,2-1-169,4-2-224,3-2-341,3 0-622,4-2-2269,3-2-5102,2 2 8872,0 0 0,-4 5 0,-1 1 0</inkml:trace>
  <inkml:trace contextRef="#ctx0" brushRef="#br0" timeOffset="32026">6566 2960 22531,'6'36'135,"0"-3"-135,-8-14-62,-1 1-111,-1 1-192,-3-1-341,0 2-386,0-3-790,1 0-1019,1-1-1115,0-1-1714,2-4 5730,0-2 0,2-5 0,1-4 0</inkml:trace>
  <inkml:trace contextRef="#ctx0" brushRef="#br0" timeOffset="32732">7288 2634 21523,'-32'-6'95,"4"4"-67,13 10-17,0 2 23,-1 1-18,0 0 7,-1 2-12,0 0 11,-1 1-5,2-1 6,0 0 5,2 0-12,2-3 1,2-1-17,3 0 11,0-3-39,4 0-5,1-2-1,1 1-11,3-2 57,1 0 4,3-1 12,3 0 12,4-1-24,1-1 7,3 0-6,2 0 5,0 0-11,0 0 0,0 0 12,-2 0 10,-1 2-16,-1 0-11,-1 2-6,-3 0-17,-1 1 23,-3 0 10,-2 1 24,-2-1 22,-1 1-12,-2 1 6,-2 0-16,-2 2-24,-5 1-10,-1 0 5,-3 2-5,-2-1 5,-1 1-11,1-1-11,-2 0-12,3-2-5,-1-2-44,3-1-86,2-1-256,3-2-152,3-1-190,2-2-319,3 0-471,3-1-869,6-2-317,3-2-4046,3-2 6778,-1 0 0,-8 3 0,-2 2 0</inkml:trace>
  <inkml:trace contextRef="#ctx0" brushRef="#br0" timeOffset="33110">7568 2727 15272,'11'10'3506,"-1"-2"-2581,-10-8 1404,0 0-2306,-10 24-1,6-11-5,-8 19-6,9-17 7,1-1 4,1-1 0,1-2 6,0 0-5,0-4 22,3-1 39,0-1 5,4-4 23,-1 1-28,3-3-5,2-2-35,1-3-4,2-4-1,0-1-11,0-1 11,-1-1 0,-1 0 12,-2 0 5,-2-2 0,-2 1 16,-1-1 1,-2 2 11,-2-1 6,0 1-17,-1 2-17,-2 0-12,-2 1-21,-2 2-6,-3 0-17,-1 2-23,0 1-22,-2 2-44,1 2-34,-2 0-73,1 1-124,0 3-133,0 1-248,3 4-251,1 0-515,2 1-1020,3-1-521,2 0-4777,2-1 7785,1-2 0,0-2 0,-1-2 0</inkml:trace>
  <inkml:trace contextRef="#ctx0" brushRef="#br0" timeOffset="33442">8267 2704 23147,'-12'52'0,"-1"1"0,-6 32-72,18-74-63,0-3-100,1-2-107,0-2-134,2-1-275,1-2-481,2-1-1104,2-4-957,2-2-4705,-1-2 7998,0-2 0,-4 6 0,-1 0 0</inkml:trace>
  <inkml:trace contextRef="#ctx0" brushRef="#br0" timeOffset="33580">8313 2541 16269,'-7'-7'1663,"1"1"-1663,6 6-3277,0 0 0,0 0 0</inkml:trace>
  <inkml:trace contextRef="#ctx0" brushRef="#br0" timeOffset="33909">8523 2890 15552,'-2'-9'913,"0"1"-678,2 8 4828,0 0-4743,3 10-28,-1-10-40,4 6-6,-1-14-33,0-2-12,1-2-33,1-1-28,1-2-28,1-1-39,1-3 28,1-1 0,1-2 11,1 0-17,1-1 17,0 3-11,0 1-17,0 4 5,-1 2-44,0 4 0,-2 3-213,10 82-263,-12-51-174,9 62-285,-14-75-349,0-2-872,1-3-1423,1-2 3534,1-2 0,-4-1 0,0-1 0</inkml:trace>
  <inkml:trace contextRef="#ctx0" brushRef="#br0" timeOffset="34582">9478 2774 23455,'2'-56'336,"-4"11"-240,-6 42-12,-4 1-40,-2 2-10,-2 0 0,-2 2-12,-1 2-16,-2 3 10,-1 3-4,1 2 16,-1 1 22,3 1 23,2 1 11,2 0-23,2-2 12,2 0-34,4-1-16,1 1 10,4-2-33,1 0-11,3 0 17,1 0-23,5-1 11,2 1 1,2-2-18,2 0 18,1-3-6,3-2-1,1-1 1,1-2-11,1-1-17,0-1-12,-1-2-5,-1-3-11,-2-2 17,1-2 22,-3-1 11,-1-1 11,-2 1 23,-3 0 0,-1 2 0,-2 0-1,-1 3-4,-2 2-7,-1 2-5,0 2 23,-1 0 27,1 0 34,-1 3 45,-1 3 11,0 5-11,0 3 5,0 6-28,0 2-16,-2 3 0,0 0-18,-1 1-16,1-1 1,-1 1-1,-1-1 6,0-2-1,-2-2 12,-1-1-17,-1-2-17,-3-2-5,-1-3-12,-1 0-11,0-3-11,-1-2-33,2-2-46,0-2-21,0-1-80,2-1-95,1-1-111,2-3-224,1-2-236,3-3-296,2-4-701,4-3-1445,1-1-3708,4 0 6996,0 2 0,-3 6 0,-3 3 0</inkml:trace>
  <inkml:trace contextRef="#ctx0" brushRef="#br0" timeOffset="35016">9618 2844 25163,'93'18'561,"-18"-3"-415,-65-21-40,-2 0 6,-1 0-17,-1-1-39,-1-2 6,1 0-51,-2-1 6,1-2 0,-1 1-12,0-2-5,0 1 0,-1-1-11,-1 1-6,-1 0 0,-1 1-11,0-1 6,0 3-12,-1 0 12,0 3-17,-2 0-17,0 3-23,1 0-55,-1 2 11,1 0 11,-1 2 56,-2 3 45,0 2-1,-3 5 12,-2 3-16,-2 3 4,-1 2 7,0 1 10,2 0 7,0-1-1,4 1 6,2-3-6,3-1-11,0-2 5,2-2 1,3 0 5,0-3 12,3 0-29,2-1 0,1-1-27,2-1-34,-1-1-17,2-2-79,-1-1-106,2 0-151,0-2-275,2 0-313,1-3-622,1 1-1574,1-3-2279,1 1-1356,-2-1 6839,-2 2 0,-8 1 0,-3 1 0</inkml:trace>
  <inkml:trace contextRef="#ctx0" brushRef="#br0" timeOffset="35416">10084 2844 21741,'18'45'1479,"-3"-9"-1137,-15-38-101,2-1-51,-1-1-50,2-3-34,0 1-55,0-2 22,0-1-23,0-2-5,0 0-17,1-1-6,1-2 1,0 0-7,1-1 18,0-1-28,0 1-1,1-2-10,2 2-12,1-2 17,2 2-17,1-1 11,3 2-10,1 1 4,1 1 7,-2 3-12,1 1 28,-3 4-11,-2 1 11,-2 2 12,-1 2 16,-1 3 11,-2 3 23,-2 5 11,0 3-11,-2 2 5,0 3-33,-1 2-11,0 2-12,-1 0-33,0-1 5,0-1-16,0-1-12,0-1-33,0-3-67,0 0-113,0-4-145,1-1-190,0-2-236,2-3-235,-1-3-448,1-1-958,-1-2-851,1 0-3759,0-3 7069,0 0 0,-1 1 0,-1-1 0</inkml:trace>
  <inkml:trace contextRef="#ctx0" brushRef="#br0" timeOffset="35842">10620 2681 24396,'49'57'672,"-9"-10"-515,-31-48-34,-1-2-38,2-1-1,0-4-23,1-1-5,0 0-16,-1-1-1,-2-1 6,0 0-6,-2 1-17,-1-1 1,-1 1-12,-1 0-11,-1 0 17,-2 0-17,0-1-12,0 2-4,-3-1-35,0 2 1,-2 0-34,-1 1-23,0 3-10,-2 0-7,0 2 29,-3 2 39,0 2 28,-1 2 5,-1 4 18,-1 3 10,-2 1 18,1 2 22,-1 1 5,3 1 17,1 1 0,2 1 1,4 0-1,0 0 1,4 0-18,1-1-11,3-1-28,2-1-5,3-3-6,4 0-17,1-3 6,2-1-6,2-2-11,2-3-56,2-1-96,1-1-189,1-1-292,1-1-414,2-2-886,0-1-1909,2 0-4947,-4 1 8817,-3 0 0,-9 2 0,-5 0 0</inkml:trace>
  <inkml:trace contextRef="#ctx0" brushRef="#br0" timeOffset="36118">11016 2890 24139,'28'-6'140,"-5"-2"-124,-20-4 7,1-1-1,-1-1-5,1-1-17,0-2 6,2-1-6,1-1-6,3-1 17,1 1-28,0 0-5,2 2-17,-1 1-12,-1 1-21,0 4-52,-1 2-32,0 3-35,-1 3-16,0 2-11,-1 0-23,2 2-73,1 1-123,0 2-235,3 1-359,-1 2-745,3 1-1309,1 0-1676,1 1-454,-2-1 5215,-3-3 0,-5-1 0,-4-2 0</inkml:trace>
  <inkml:trace contextRef="#ctx0" brushRef="#br0" timeOffset="36534">11692 2751 23702,'-56'-20'50,"6"5"-22,31 24 6,0 0 5,0 1 23,1 2 10,2 0 24,1 1-1,2 0 28,1 1-5,2 0 5,2 0 11,0 0-27,2 0 10,2 0-38,2-1-12,1 1-22,2-3-1,3-1 12,2-1 0,3-2 12,0-2-35,2-3 35,2 0-6,0-3-29,2-3 12,0-1-34,0-5 0,0 0 6,1-2 11,-1 0-28,1-1 6,-2 1-12,0 0 23,0 1-6,-2 1 0,-1 1 1,-2 3-46,-1 1 56,-1 2 1,-1 1-6,0 1 5,-1 1-33,0-1 11,-1 1 0,0 2 0,-2 1 5,0 3-10,-1 2-6,-1 0-12,0 2-55,0 0-113,2 2-212,0-1-353,3 1-644,0-1-2135,2 0-5281,0-2 8816,-2-2 0,-2-3 0,-1-2 0</inkml:trace>
  <inkml:trace contextRef="#ctx0" brushRef="#br0" timeOffset="36825">11972 2401 26794,'6'46'554,"-1"-1"-392,-5-8-22,0 5-563,0 2 529,0 3-38,1 0-18,2 0-39,1-1 6,1-1 5,1-3-5,-1-2-11,1-5 128,0-5-246,-2-5-24,1-4-256,-1-7-241,-1-5-689,0-4-3277,-2-8-5231,1-3 9830,-1-4 0,-1 4 0,0 2 0</inkml:trace>
  <inkml:trace contextRef="#ctx0" brushRef="#br0" timeOffset="37758">12787 2517 23209,'-19'30'314,"3"-1"-247,17-7-11,1 2-17,1 0 17,1 1-50,0-1 5,-1 0-22,-1-1 11,1-1-6,-2-1-28,1-4-5,-2 1-67,2-5-68,-2-1-111,1-3-186,1-2-297,0-2-469,3-2-847,-1-1-1333,3-2-4418,0 0 7835,-1 0 0,-3 0 0,-1 0 0</inkml:trace>
  <inkml:trace contextRef="#ctx0" brushRef="#br0" timeOffset="38560">12601 2704 16000,'-5'-9'4834,"2"2"-4756,3 7-33,43-27-6,-22 12-22,35-21 5,-33 19 1,1 0-6,2-1-17,-1 0-12,1 0-27,0 0-39,-1 0-51,0 0-56,0 1-5,-2 0 0,-1 0 50,0 2 33,-4-1 46,-1 3 16,-2 1 0,-3 2 17,-3 3 28,-4 3 67,-2 3 84,-2 1 68,-1 5 44,-1 3 0,-2 5 17,-3 4 6,-1 5 22,-1 3 22,-1 3 1,1 4-17,0 1-34,0 2-51,1 1-66,1 0-23,0 0-56,1-1-23,1-1-27,0-3-17,2-3-12,-1-2-5,2-5 17,-1-2-17,2-3 11,-1-4 6,1-2 0,0-6 22,0 0-5,0-3 5,2-1-5,-1-1-18,3-3-32,1-2-18,1-4-11,2-1 0,3-1 1,0-1-7,1 0-5,0 2-22,0 0 22,0 1-17,0 1-22,0 2 5,1 0-33,-2 2 0,0 2 0,-1 0 11,1 1 28,-2 1 28,1 0 33,-1 0 23,1 1 28,0 0 23,0 0 33,0 0 50,1 1 23,-2 3 22,1 2 11,-2 3-16,1 2-12,0 0-55,-1 1-18,1-2-27,0 0 5,1 0 6,2-3 5,-1 1 23,1-3 17,1-1 11,-1-2 5,1-1-33,0-2-12,-1-2 7,1-2-18,-1-3 6,0-2-22,0-2-29,-1-1-16,-1-1 11,0-1-6,-2 0 1,-1-1-1,-1 1-16,-2-1-1,-1 0-10,-1 1 5,-1-1-11,-1 2-6,-1 1 6,-2 3-6,-1 3 0,-4 3 0,0 2-5,-3 4 11,-2 3 5,-2 5 6,-2 4 6,-1 3 10,0 2-21,1 3 5,1-1 11,3 1-22,3-1 11,2-2 0,4-2 0,2-2 28,5-2 17,2-4 11,6-1-23,3-4 7,5 0-23,2-3 5,3 1-11,4-5-22,1 1-62,1-2-73,0 0-145,1 2-191,-2 1-324,-1 0-549,-2 1-1233,-1 2-1955,-2 0-4127,-3 1 8670,-4 0 0,-7-2 0,-4 0 0</inkml:trace>
  <inkml:trace contextRef="#ctx0" brushRef="#br0" timeOffset="39059">14279 2424 25186,'95'7'370,"-16"0"-292,-54-3 12,-4 2-40,-1 3 1,-3 2-6,-2 1-6,-2 1 34,-3 2 5,-3 1 6,-3 3-34,-2 1 23,-5 3-11,-2 1-6,-5 3 22,-4 1-33,-3 1-6,-3 2-39,-1 0 0,-2-1 11,2 0 1,2-3 16,3-2 5,5-2 1,2-2-6,5-4 17,2 0-17,2-4 5,4 0 29,0-4-1,6-1 35,0-3-29,4-3-11,3 0-17,1-4-17,3-1-10,3-4-7,0-2-22,4-1-44,-1-3-40,2 0-73,-1 0-106,0 0-145,0 0-258,-2 0-410,1 1-929,-1 1-2448,-1 1-4710,-3 2 9180,-4 0 0,-9 5 0,-4 1 0</inkml:trace>
  <inkml:trace contextRef="#ctx0" brushRef="#br0" timeOffset="39576">15304 2634 25926,'-11'80'201,"1"-12"-190,10-46 17,1 0 23,0-2-1,2 0 1,1-3-12,1-1-6,-1-3 1,1-4 5,-1-2 12,0-3 21,-2-3 12,1 0-11,-1-1 0,1-2-28,1 0-6,0-3 6,1-1-28,0-3 5,2 1-11,-1-2-11,1-1 34,1-2 5,0-1 11,1-1-10,0-1-46,-1-2 0,1-1-5,-1 0 0,1-2-6,-1 1 0,-1 1-27,0 1-7,-2 3 1,0 2-23,-1 3-39,-2 1-67,0 3-96,0 0-83,-1 3-124,1 2-185,0 0-313,1 1-548,1 0-1144,1 2-1215,1 1-4706,0 1 8593,0 0 0,-3-2 0,-2-2 0</inkml:trace>
  <inkml:trace contextRef="#ctx0" brushRef="#br0" timeOffset="39983">15584 2657 16616,'9'10'3244,"-1"-2"-2382,-8-8 3798,0 0-4436,51 25-33,-32-21-1,40 18-16,-44-27-17,0-1-23,-2-1-28,0 0-22,-2-1-22,0-1-17,-2 0-12,-1-1-16,0 0 0,-2 1 0,-1-2-6,0 1 6,-4 0-12,1 0-5,-2 0 6,0 1-6,-2 0-6,-2 0-22,-2 1-16,-1 2-7,-2 1-10,0 1 10,-2 1 6,-1 2-5,-1 0 22,-1 1 11,0 3 12,0 3 10,-1 3 12,1 3 0,0 1 5,1 2-5,1 2 0,1 0 11,1 0 17,2 2 5,0-1 0,3 0 18,2 0 4,1-2-4,2 1 21,4-1-33,1-2-22,4-1-1,3-3 7,0 0-18,2-4 0,1 0-16,2-4-45,4-1 28,0-1-29,3-4-72,2-1-78,2-5-135,0-1-162,1-2-202,2-1-319,-2-2-689,0 0-1955,-2-1-5304,-4 2 8956,-4 2 0,-10 7 0,-3 2 0</inkml:trace>
  <inkml:trace contextRef="#ctx0" brushRef="#br0" timeOffset="40275">16213 2145 26827,'-14'55'224,"0"1"0,-9 39-140,23-65-11,0 1-39,0 1 16,0 0-28,0 0-10,0-1-24,0 0 29,1-1-17,-1-2 0,0-3 23,0 0-63,0-3-10,0-2-56,0-4-74,2-2-100,0-3-128,3-2-164,-1-3-319,2-2-520,2-3-1513,2 0-4071,3-1-987,-1-2 7982,-1 0 0,-5-1 0,-3 2 0</inkml:trace>
  <inkml:trace contextRef="#ctx0" brushRef="#br0" timeOffset="40625">16399 2657 24458,'-46'68'683,"12"-11"-493,36-49-21,4 0-7,0-2-38,1-2 32,2-1-21,1-1-29,4-1 1,2-3-63,3-2 1,1-3-11,3-2-12,-2-2 6,0 0-5,-2-2 16,-2 1 0,-3-1 17,-1 1-17,-4-1-5,-3 0-1,-2 0-16,-3 0 11,-1-2-11,-3 2 0,-4-1-17,-3 1 11,-3 2-11,-2-1-11,-1 3-6,-1 1-11,-2 3-17,1 3-39,1 0-5,0 3-63,2 3-55,1 1-56,2 3-107,2 1-101,2 2-139,3-2-174,2 1-263,1-1-466,2-1-1120,2 0-974,2-1-4715,3-1 8322,0-1 0,-3-3 0,-2 0 0</inkml:trace>
  <inkml:trace contextRef="#ctx0" brushRef="#br0" timeOffset="40946">16959 2541 25275,'-77'-4'264,"12"5"-185,48 12 33,1 1-6,0 1 17,2 2 34,-1 1 5,3 0 12,1 1-28,2 1-12,2 1-33,2 0 5,3-1-11,1 0-16,1-1-23,2-2 0,2-1-6,2-2 1,1-2 5,2-2-40,0-3-4,1-1-12,2-3 0,1-2-40,3-1-55,1-3-84,3-2-135,1-3-139,3 1-225,-1-2-426,2 0-828,-2 1-2454,0-1-4895,-4 2 9281,-4 1 0,-7 3 0,-4 1 0</inkml:trace>
  <inkml:trace contextRef="#ctx0" brushRef="#br0" timeOffset="41146">17145 2657 21903,'4'8'2426,"-2"-2"-1844,-2-6 1435,0 0-1961,-21 69-440,16-46 395,-16 53 68,21-65-118,2-1-39,-1 1-90,3-4-140,0 2-202,1-4-37,2 0-786,1-2-1182,1 1-2262,1-3-4269,0 0 9046,-1-1 0,-4 0 0,-1 0 0</inkml:trace>
  <inkml:trace contextRef="#ctx0" brushRef="#br0" timeOffset="41305">17285 2308 20291,'0'0'0</inkml:trace>
  <inkml:trace contextRef="#ctx0" brushRef="#br0" timeOffset="41609">17541 2075 20162,'1'2'2409,"-1"-1"873,0-1-3109,11 61 18,-11-27-508,7 50 502,-14-43-45,1 0-5,-2-1-23,0-1-23,0 0 6,0-1-64,0-1 3,1-2-17,0-2 0,2-2-1,0-2-16,0-4 12,2-3-24,0-6 377,2-4-387,1-5 133,0-4-184,0-1-67,1-3-73,2-3-134,3-3-163,2-5-241,2-1-335,-1-3-538,0 0-1641,-1-3-4337,-2 3 7602,-2 2 0,-1 7 0,-2 3 0</inkml:trace>
  <inkml:trace contextRef="#ctx0" brushRef="#br0" timeOffset="41813">17355 2447 21679,'-6'-8'2807,"1"1"-2365,5 7 2292,0 0-2690,61 5-16,-36-1 34,48 4-62,-51-2-22,2-1-29,-4 1-83,1 0-118,-2 0-213,-2 0-330,0 1-628,-2 0-1630,0-1-5953,-4 0 9006,-1 0 0,-5-4 0,-2 0 0</inkml:trace>
  <inkml:trace contextRef="#ctx0" brushRef="#br0" timeOffset="42178">17728 2494 25959,'32'93'627,"-2"-18"-447,-19-66-24,2-2-32,1-3 94,30-29 0,3-8-156,-18 16-34,18-16 0,-10 3 11,-35 27-39,-2 1 51,0 2 5,0 2 22,0 3 0,-3 5 12,-2 3 5,-2 5 6,-2 4-28,0 5-6,-2 2-45,0 4-27,0 1 33,-1 1-23,1 1 35,-1 3 4,0-1-27,1 3 0,1-2-11,0 0-6,2-4-34,1-6-39,1-6-67,2-5-89,1-7-102,1-4-173,2-4-285,0-3-539,0-5-1192,0-2-6067,0-4 8587,0 0 0,0 5 0,0 2 0</inkml:trace>
  <inkml:trace contextRef="#ctx0" brushRef="#br0" timeOffset="44042">17 3519 18902,'-9'-70'2150,"2"12"-1534,8 51-49,1 1-58,-2 1-89,1 1-134,-1 1-118,0 1-163,0 1-329,0 0 268,2 3 61,0 2-16,2 4 50,1 3-16,0 2-12,1 4-11,1 1 5,-1 3 1,2-1-6,-1 2 11,0-1-22,0 0-6,1-2 17,0 0 6,1-2-23,0 0 6,0-3 0,0-2-12,-1-1 29,0-2-6,-1-1 5,0-3-10,-3-1 22,1-3 39,-3 0 44,0-1 68,-1 0-5,0 0-12,0-1-39,1-2-62,-1-3-10,2-3-24,2-4 1,-1-2-6,3-3 6,-1-1-6,0-1 12,0-1-18,1-3 1,0 0-6,1-2 0,0 1 22,1-2-27,0 2-1,0 1-16,-1 2-23,0 2-39,-1 4-84,-1 3-118,1 4-150,-2 2-147,1 3-174,-1 2-167,0 1-330,2 2-617,-1 3-818,1 1-1898,0 5-196,-1-1 4783,0 1 0,-3-6 0,-1-1 0</inkml:trace>
  <inkml:trace contextRef="#ctx0" brushRef="#br0" timeOffset="44527">530 3473 20543,'57'22'582,"-10"-5"-414,-40-16 11,1-1 12,-1-1 10,0-2-16,1-1-33,0-2-23,1-2-23,0-1-5,1-2 0,1 0 0,-1-1-1,0-1 7,-1 1 22,-1-1-1,-2 3 1,-1-1-6,-1 2-22,-2-2 0,0 1-11,-2-2 5,0 0-22,0 1 5,-1 0 0,-1 1-16,-3 2-17,0 1-28,-2 2-23,0 0-28,-1 2-5,0 1-6,-2 2 1,1 1 10,-2 4 0,-1 3 12,0 5 11,-1 2 0,-1 2-1,2 1 12,0 0 0,1-1 12,1 0-1,2 0 0,2-1 0,2 0 0,2-2 1,1 0 4,1-1-16,2-1 23,1-1-23,4 1-17,0-3 6,2 1-28,1-3-79,2 1-72,1-1-152,2-1-168,1-1-168,3 0-162,2-1-252,0-2-337,3-1-480,2 0-455,1-4-28,2-1 158,1-4-1872,-3-1 4106,-5 1 0,-10 3 0,-5 2 0</inkml:trace>
  <inkml:trace contextRef="#ctx0" brushRef="#br0" timeOffset="44775">1183 3356 21814,'-45'33'134,"1"-1"1,-30 24-62,61-40 22,0 1-5,1 0-17,1-1 0,3 0-1,1 0-10,3-1 0,2-1 5,1-1-11,2-1 0,2-1-11,1-1 5,5-1-22,0-1-11,3 0-34,1-1-56,1-3-16,2 1-113,0-3-156,1 0-214,3-2-436,1-2-818,2-1-1333,3-3-4537,-4 0 7696,-1 0 0,-11 2 0,-4 2 0</inkml:trace>
  <inkml:trace contextRef="#ctx0" brushRef="#br0" timeOffset="45099">1556 3053 21052,'-6'64'71,"1"0"0,1-5 0,-1-8 24,-1-12 6,-1 0-28,0 1-12,-1-2-21,2-1-7,-1-2-10,1-1-12,1-2-11,1-2-23,1-3-10,-1-2-46,2-4-55,0-3-118,1-4-157,0-4-212,1-3-298,0-3-403,0-2-537,2-1-690,0-1-2683,1-1 2701,1-1 2531,-1-1 0,-1 0 0,-1 1 0</inkml:trace>
  <inkml:trace contextRef="#ctx0" brushRef="#br0" timeOffset="45342">1276 3496 22610,'50'-30'47,"0"0"1,36-19-87,-59 46-107,0 1-139,0 1-187,-1 1-211,-1 0-330,0 0-511,1 0-800,0 0-533,1-1-683,-1 0-543,-1 0 4083,-4-1 0,-10 1 0,-5 1 0</inkml:trace>
  <inkml:trace contextRef="#ctx0" brushRef="#br0" timeOffset="45685">1905 3426 18952,'-35'46'375,"-1"0"1,-20 30-208,56-60-17,0-1-33,2-2-29,1 0 1,3-2-6,1 0 28,1-2 0,0-2 28,2 0 501,34-36 0,4-12-585,-22 18-28,23-20 1,-10 2 27,-39 26 5,0-1 1,0 2 0,-3 2-18,-1 1 7,-3 2-18,-2 2-44,-1 1-11,-1 3-45,1 1-40,0 1-55,0 1-102,1 1-151,2 1-167,0 2-230,2 1-297,2 1-521,1-1-689,1 1-240,1-1-2404,3 1 3193,0-2 1770,2-1 0,-2-2 0,-1 0 0</inkml:trace>
  <inkml:trace contextRef="#ctx0" brushRef="#br0" timeOffset="45943">2161 3636 22509,'1'-21'202,"-1"0"-1239,18-24 1,5-3 50,-6 15 370,7-16 0,1 8-1042,-8 32-381,0 1-167,-1 0 133,3 1-1002,-2-1 1445,-1 2 1630,-2 1 0,-7 2 0,-3 2 0</inkml:trace>
  <inkml:trace contextRef="#ctx0" brushRef="#br0" timeOffset="46259">2674 3263 19104,'-43'38'313,"-1"0"1,-27 24-241,59-52-45,3-2-12,3-1 7,3-1 27,1 0 34,4-1 17,1 0 39,4-1 11,2 1 40,2 0-29,2 1-5,2-1-17,1 3-56,1 0 16,1 1-16,0 2-22,-2-1 11,0 3-17,-3-2 22,-3 1 45,-2 0 85,-3 0 44,-3-1 12,-2 1-1180,-48 12 0,-11-2-2126,30-9 2750,-31 10 0,12-9 0,47-16 0,0 0 0</inkml:trace>
  <inkml:trace contextRef="#ctx0" brushRef="#br0" timeOffset="47442">3187 3496 21646,'-7'-34'-79,"1"10"152,5 29 17,0 5-6,-2 5-34,-1 5 1,-1 4-7,0 3 1,0 2 6,1 1-1,0 0-16,1 0 0,0-1-6,0-1-22,3-1-12,-1-3-5,2-2 0,1-4-6,2-3 0,1-3 6,2-4-18,0-3 41,2-3 5,2-2-12,1-5 7,3-3-35,1-6-34,1-3-15,1-3-12,1-2-17,0 0 11,-1-2 12,1 2 5,-1 0 6,-2 3 0,-2 2-17,-3 3-28,-1 3-23,-2 2-22,-3 4 17,0 3 73,-4 1 56,1 1 73,-2 3 38,1 3-21,-1 3-12,0 3-28,0 0-11,0 2-11,1-2 22,0-1 6,2-2 28,1-2 33,0-1 29,2-3 49,-1-2 29,1 0 12,-2-1-18,2-1-22,-1-2-11,1-1-29,-1-5-22,1-1 12,0-2-12,-2-1-5,2-2-6,-2-1-12,1 1-16,-1-1-5,-1 1-6,0-1-17,0 2-12,-1-1-10,0 0-28,-1 0-1,1 1 1,-2 0-1,1 2-16,0 1-22,-1 1-35,1 1-88,-1 3-68,2 1-140,-1 3-124,0 1-162,1 0-274,1 1-465,0 3-1131,1 0-578,1 4-4743,0-1 7841,0 0 0,-3-3 0,0 0 0</inkml:trace>
  <inkml:trace contextRef="#ctx0" brushRef="#br0" timeOffset="47783">3769 3566 19428,'-29'83'443,"7"-15"-303,28-55 0,1-3 22,1-1 6,0-3 11,2-2 6,-1-1-23,2-3-33,1-3-34,0-2-22,1-4-17,1-3-5,0-1 10,1-2 18,-1-1-1,-1 0 23,-3-1-17,-1 0-6,-3 1 12,-1 0-12,-2 2 1,-1-1-11,-2 2-18,-2 1-16,-2 2-6,-2 0-12,-2 1-16,-1 2-22,-1 1-40,0 1-50,1 2-96,1 1-128,1 2-184,1 1-231,1 3-329,0 3-680,1 3-889,1 1-432,1 1-2934,1-1 6015,1-2 0,0-4 0,0-2 0</inkml:trace>
  <inkml:trace contextRef="#ctx0" brushRef="#br0" timeOffset="48069">3956 3729 12191,'5'13'4722,"-1"-3"-3938,-4-10 3793,0 0-4465,27-13 0,-14 1 0,21-11 0,-20 5 5,-1-1-21,0 0-7,0 0-16,0 1-11,0 0-29,2 1-16,0 0-6,1 2-11,1 1 0,-1 1 0,-1 4-11,-2 2 0,-2 4 5,-2 1 23,-1 4 11,-1 3 11,-2 4-11,0 4-5,-1 1-7,-1 2-4,0 3-1,0-2-56,0 2-50,2 0-107,1-1-106,1 1-179,0-3-208,2 2-335,-2-2-718,2-1-1164,-1-1-1911,0-2-459,-1-2 5282,-1-2 0,-3-5 0,-2-1 0</inkml:trace>
  <inkml:trace contextRef="#ctx0" brushRef="#br0" timeOffset="48391">4632 3147 22811,'10'58'181,"1"0"0,-1-4 1,-4-8-59,-6-14-50,-3 0-23,1-1-28,0 0-22,-1 0 6,1 0-6,1-2-17,0-1-5,1-3-23,0-2 11,0-4-5,0-2-17,0-4-28,0-3-28,0-2-45,0-3-5,1-2-79,1-1-112,2-2-202,0 0-402,3 0-617,1-3-1159,2-3-690,1-1-3903,-1-1 7326,-2 0 0,-4 5 0,-2 0 0</inkml:trace>
  <inkml:trace contextRef="#ctx0" brushRef="#br0" timeOffset="48617">4561 3496 24760,'76'-43'-179,"-11"9"-39,-44 34-124,-1 0-151,1 0-207,-4 0-253,1-1-418,-2 1-960,0-2-923,-3 2-2717,-3-1 5971,-2 0 0,-4 1 0,-2 0 0</inkml:trace>
  <inkml:trace contextRef="#ctx0" brushRef="#br0" timeOffset="48832">4422 3170 15984,'-5'81'-2555,"-1"-18"1,10-59 0</inkml:trace>
  <inkml:trace contextRef="#ctx0" brushRef="#br0" timeOffset="49996">5563 3566 24105,'13'9'538,"1"-1"-404,6-8-28,0 0-5,1-2-6,1 0-22,0-2 0,2-1-28,0 0 0,2-2-17,0 0-12,0-1 7,-1 1 5,0-1-16,-2 0-18,0 0 6,-4 0-34,0-1 23,-2 1 16,-2 1-5,-3 0-5,-2 2 33,-4 0-11,-2 1-11,-2 0 38,-2-1-49,0 0-6,-1-2-6,-2 1-29,-2-1 7,-3-1 11,-2 1-5,-1 0-7,-2 2 18,-1 0 11,-2 2-6,-1 1 17,0 1-6,-2 1 1,0 0 10,0 1 18,-1 3-18,2 1-5,0 4 6,0 1-17,3 2 16,0 1 23,3-1-5,3 1-6,2 1 22,3 1 0,2 1 18,1 0 27,4 1 11,1-1 6,5 0-6,2 0 6,3-1-45,2 0 0,3-1-6,2 0-22,0-3 28,3-1-45,0-2-5,0 0-12,0-1-5,1-2-17,0-1-28,-1-1-34,0-2-89,-2-1-95,-2 0-141,-1 0-179,-4-1-195,-1 0-225,-4-1-454,-2 0-1041,-1 0-981,-2 0-4765,0 1 8255,-2 0 0,-1 1 0,-2 0 0</inkml:trace>
  <inkml:trace contextRef="#ctx0" brushRef="#br0" timeOffset="50260">6263 3473 23584,'50'49'41,"1"1"0,-5-5 0,-7-10-1,-21-25-35,1-1 1,-3-1-51,1 1-56,-2-2-84,0 2-145,-2-2-45,-1 2-140,-1-1-253,-3 0-492,0-2-1317,-4 0-980,1-2-4525,-2 0 8082,-2-2 0,1 0 0,-2-1 0</inkml:trace>
  <inkml:trace contextRef="#ctx0" brushRef="#br0" timeOffset="50502">6496 3519 18936,'-13'-8'2816,"3"1"-2440,10 7 1349,0 0-1540,-76 50-381,47-26 246,-16 8 1,3 1 11,21-6-29,3-1 53,2-2-97,4-1-45,1-2-84,4-2-191,2-2-173,3-1-13,0-3-649,3-2-760,2-3-1474,4-3-4683,1-2 8083,0-1 0,-4-1 0,-1-1 0</inkml:trace>
  <inkml:trace contextRef="#ctx0" brushRef="#br0" timeOffset="50932">7032 3520 21987,'-50'22'317,"1"1"0,-34 17-127,61-22-16,0 1-34,2 1-11,2-1-62,5-1-17,3-1 1,4-2-6,4-2 16,1-1 18,3-2 10,2-1 6,2-3 12,2-2-1,1-2-22,2-1-39,1-2-6,2-4-22,1-2-17,1-4 17,1-2-28,-1-1 5,0-1 12,-1 1 16,-1 0-11,-1 2 12,-1-1-12,-2 4-6,0-1 7,-3 3-7,0 1 1,0 2-23,-2 2 11,2 1-5,-2 1 11,0 1 17,-1 3-11,1 2-6,0 2-6,0 1-11,1 1-11,1 1-78,2-1-146,1-1-263,3 0-314,2 0-662,1-1-1600,1-1-3037,1-1 51,-3-1 6077,-3-1 0,-5-1 0,-4-2 0</inkml:trace>
  <inkml:trace contextRef="#ctx0" brushRef="#br0" timeOffset="51212">7428 3566 24116,'-92'31'403,"17"-3"-285,63-12-23,1 0-11,5-1 6,2 0 22,2-1-17,1 1-5,1 0-12,3-1-44,1 0 33,5 0-16,2-1-18,3 0-5,4-2-56,2-1-56,3-1-112,2-3-168,1-1-275,1-3-285,1-1-633,0-3-1826,-1-1-5170,-3-1 8553,-5-1 0,-8 3 0,-5 0 0</inkml:trace>
  <inkml:trace contextRef="#ctx0" brushRef="#br0" timeOffset="51500">7707 3216 25707,'-12'54'257,"0"0"1,-7 40-129,13-56-62,1 1 12,1-1-29,0 0-16,2-3-12,0-2-16,1-2-6,1-2-11,0-2 11,0-3-51,0-3-27,0-4-29,1-5-49,0-3-35,0-3-55,2-3-129,-1-3-147,1 0-206,1-4-241,0-2-499,1-4-1359,0-2-1582,-2-2-4059,0 1 8468,-1 1 0,-1 5 0,-1 3 0</inkml:trace>
  <inkml:trace contextRef="#ctx0" brushRef="#br0" timeOffset="51700">7498 3543 26782,'51'-26'109,"1"0"1,37-17-88,-57 36-33,0 1-56,1 0-90,-1 1-168,-2 0-240,-4 2-422,-1 2-581,-6 0-2111,-2 1-5575,-5 1 9254,-2 0 0,-5 0 0,-2 1 0</inkml:trace>
  <inkml:trace contextRef="#ctx0" brushRef="#br0" timeOffset="51972">7964 3217 25937,'4'57'249,"0"1"0,3 40-148,-7-74-28,0 0-23,0 0-22,0 1-22,2-2-29,2 0 7,2-1-40,2-1-56,1-1-84,1-2 196,32 10 0,-28-16 0,24 6 0</inkml:trace>
  <inkml:trace contextRef="#ctx0" brushRef="#br0" timeOffset="52278">8173 3613 24760,'50'38'308,"-6"-9"-190,-29-36-12,0 0 18,-1-2-18,-1 0-16,0-1-28,0 0-1,-2 0-10,-1 0-18,0 1 18,-1 1-40,0 1-11,-1 3-6,-2 1-5,-1 1 17,-2 4 55,-2 3 40,-1 7 17,-4 8 38,-4 7-21,-6 8-29,-4 3-11,-4 5-400,-1 2 349,-1-1-44,9 22 0,3 0 0,-1-21 0,7 9 0,-1-1 0</inkml:trace>
  <inkml:trace contextRef="#ctx0" brushRef="#br0" timeOffset="53310">5610 4055 23864,'69'-26'851,"-9"3"-571,-41 20-22,5-1-33,0 1-80,3 0-10,1 1-35,2-1-10,2 1 5,2-1-16,4 0-12,1-2-22,5 0-331,1 0 331,4-1-6,0 2 17,4 0 11,1 1-5,2 2 5,1 0-16,1 1-568,-2 2 556,0 2 0,-1 2 23,0 0-23,-1 0 0,0 0 6,-1-2-6,1-2 34,0-1-17,2-1 0,1-2-11,1-1-29,2-1 46,1-3-23,-1 0-5,2 0-23,-1-1 11,0 2 6,0-1 28,1 2-11,-1 1-28,0 2 0,-1 1-12,-2 1 35,-2 2-18,-3 0 12,-2 3-6,-2 1-239,-4 1 239,-3-1-6,-2 0-11,-3 0-2,-1-1-9,-2-1 320,-3-1-314,0-2 560,-5-1-510,-2-2 238,-2-1-222,-2-2 44,-2-1-49,-2 0 1,-2 0-12,-2 0-62,-3 0 34,-2 2 0,-2 0 6,-3 2-6,0 0-45,-2 1-39,0 0-56,0-1-28,0 0-118,-1 0-106,0 1-162,0 0-163,-1 1-236,1 0-441,-1 0-1900,0 3-6093,0 0 9359,0 2 0,1-3 0,0 0 0</inkml:trace>
  <inkml:trace contextRef="#ctx0" brushRef="#br0" timeOffset="54610">9292 3706 6680,'3'-29'146,"-1"5"-51,3 18 67,-1 0 79,-1 0 218,0 2 51,0-1 50,-2 1 79,1 1-40,-1 0 152,-1 0 206,1-1 237,-1 1 88,0 0-28,0 0-105,0-1-264,0 1-191,0-1-184,-1 1-157,0 0-117,-2 0-68,0 0-51,-2 0-44,1 0-23,-1 0-16,0 1-12,-1 1-5,-2 0-6,0 0-5,-1 1 0,-1 1-1,-1 1 1,-2 3-6,-1 2 5,0 4-5,-1 0-11,0 1 28,1 0 11,-1 0 34,2 0 66,0 0 35,2 1 27,2-1 0,0 1-16,3 2-40,0 0-27,3 0-29,2 2-22,0-1-39,3 1-34,2-2-5,3 0-12,1-3 17,3-1 29,0-3-7,2-2 6,0-2 23,0-2-12,1-1 29,0-2 10,-1-3-33,1-3-5,0-3-29,-1-2-33,1-2 17,0-2-12,-1-1 12,0 0 5,-1 0 28,-1 0 28,-2 2 23,-2 0 39,-1 4 39,-3 1 28,0 3-6,-3 2-33,0 2-96,0 3-156,0-1 134,0 4 34,0 0-6,-1 5 1,0 0-24,-1 2-21,2 1-12,0-1-11,0 0-50,1 0-90,1-2-163,3 0-234,1-1-432,1-2-740,1 0-1058,-1-1-2929,1 0 1809,0-1 3915,-2-1 0,-3-1 0,0-1 0</inkml:trace>
  <inkml:trace contextRef="#ctx0" brushRef="#br0" timeOffset="55110">9711 3566 22240,'-83'10'207,"12"1"-111,53 7 4,0-1-16,2 2-11,0 0-39,3 0-12,3-2-16,1 1-6,5-3 5,1-1 1,2-3 5,5-2 23,0-2 16,4-2 12,1-2 33,1-1-22,1-2 5,1 0-11,0-2-27,1-1 4,-1-3-16,2-1-5,-1-1-1,1-1-22,2-2 6,-1-1-6,3-1-6,-1-1 6,2 0 0,0 1-11,-1 3 17,-2 1-12,-1 4 0,-3 2 1,0 2-1,-1 0 12,-1 4-1,0 2 18,-2 4 5,0 2 28,-1 3 11,0 3 23,-1 2 22,0 0 16,-1 2 35,0-1 5,-2 2-17,-1-1-17,-2 0-22,0 0-5,-4-1-1,-1-1-39,-5 0-22,-2 0-17,-3-3-33,-3 1 16,-2-3-17,0-1-44,-2-3-29,1-1-83,0-1-51,0-3-84,1-2-139,2-1-124,2-2-359,3-2-845,3-2-1648,3-3-4597,4-1 8009,1 1 0,2 3 0,0 2 0</inkml:trace>
  <inkml:trace contextRef="#ctx0" brushRef="#br0" timeOffset="55465">9944 3799 22604,'3'-27'252,"-1"2"-162,-2 8-12,2 0-33,-1-1-28,3 2-12,1 1-5,0 1-5,2 1-1,-1 1-11,1 1-16,0 2-1,1 0-22,0 3-17,0 0-27,0 0-35,1 2-50,1 1-67,1 1-23,0 1-55,0 0-29,0 0-38,-1 1-118,2 1-258,-1 0-493,1 3-913,1 1-711,1 1-2650,-1-1 5540,-1 0 0,-6-2 0,-1-1 0</inkml:trace>
  <inkml:trace contextRef="#ctx0" brushRef="#br0" timeOffset="55908">10294 3659 21836,'59'25'886,"-9"-6"-657,-42-20-33,-1-1-39,0 0-11,-1-3-12,0 1 1,-1 0-35,-1-2-16,0 0-16,-1-1-12,1-2 0,0 0-12,-2-1 7,1-2-12,-2 1 0,0 0 6,-1 1-28,0 0-6,-3 2-22,0 0-6,-4 1 6,0 0-17,-1 1-6,-1 1-5,-1-1-23,0 3-5,0 0 11,0 2-5,-1 1 10,1 0 12,-1 4 17,0 1 16,-1 5 6,0 0 17,-1 2-28,1 1 5,0 1 6,1 1 17,2 1 5,0 1-11,3 0 1,1 0-12,2 0 5,2-1 6,1-1 1,2-1-40,2-1 33,5-2 6,1-2-5,2-1 39,4-3-73,2-1-45,3-3-84,1 0-145,0-1-191,2 0-218,0 0-309,1-2-559,-1 0-1082,2-3-744,-1 0-4381,-3 0 7786,-1 0 0,-12 3 0,-2 1 0</inkml:trace>
  <inkml:trace contextRef="#ctx0" brushRef="#br0" timeOffset="56311">10713 3636 22021,'35'19'953,"-7"-4"-690,-22-15-17,-1 0-27,-1-1-29,1-1-33,0-1-56,-1-1-28,1 0-29,-1-1 12,1-1-5,-1 0-23,0-1 5,-1 0-33,0 0 23,0-1 5,-2 0 0,1-1-6,-2 2-11,0 0-5,0 0 0,-3 1-1,-1-1-22,-2 3-11,-1 0-28,-1 2 6,-2 0-6,0 1 0,-3 3 34,-2 1-18,-2 4 40,-1 4 17,-3 2-11,1 2 22,-1 3 11,2 0 6,0 2 16,3 1 12,2 0 0,4 1-11,3-1-1,4 0-5,2-2-5,3-1-1,3 0-5,5-3-12,5-3 1,5-2-6,5-5-62,5-2-72,4-5-208,4-3-358,2-4-582,1-4-2039,-1 0-5518,-6 1 8811,-6 2 0,-13 6 0,-7 1 0</inkml:trace>
  <inkml:trace contextRef="#ctx0" brushRef="#br0" timeOffset="56892">11645 3636 22015,'-43'32'306,"-1"1"0,-26 22-155,68-40-11,1 0-11,1-1-34,2-1 0,1-2 17,4-2-17,3-2 28,2-3-22,1-1-34,3-3 17,0 0-16,2-2-7,1-2 6,-1-4-22,0-1 0,-1-1-23,-2-1 12,0-1-12,-2 1 12,-1-3 5,-2 0 17,-1 1-17,-3-2 6,-2 1-17,-2 0-28,-1 1 11,-1 2-5,-3-1-6,-3 3-17,-2 1 6,-2 2-17,-3 1-39,2 1-23,-4 2-55,2 0-96,1 1-134,1 0-163,3 1-134,2 0-90,3 0-50,2 0-135,0 2-319,1 0-789,2 2-712,2 1-2011,3 0 1647,0-1 3131,1 0 0,-4-2 0,-1-1 0</inkml:trace>
  <inkml:trace contextRef="#ctx0" brushRef="#br0" timeOffset="57200">11809 3683 14465,'11'4'7764,"-1"0"-7686,-10-4-27,0 0 10,1 41 12,0-31 62,1 32 61,-1-42 39,-1 1-62,1-1-61,0-1-67,1-2-50,1-1 21,2-5-16,1 0 6,2-3 0,1-1 5,1-1 6,2 0 11,1-2 5,0 1-5,3-2 0,0 2-5,3-1-7,0 1-10,1 1 5,-1 1 12,1 3 5,-3 2 16,-2 3 18,-2 3 22,-3 0 11,-2 5 40,-1 2-7,-2 5-16,0 2 0,-1 5-67,-1 0-34,0 4-39,0-1-106,1 2-112,0-1-214,2 0-363,-1 1-387,1 1-1394,-1 1-2029,0-2 4633,1 1 0,-2-12 0,-1 0 0</inkml:trace>
  <inkml:trace contextRef="#ctx0" brushRef="#br0" timeOffset="57710">12927 3729 23427,'-86'0'303,"13"1"-225,55 9 34,-1 0 28,1 4 6,0-1-29,1 3-10,2 1-40,2 0-17,3 0 18,4-1-29,3 0 22,3-1-5,3-2 6,3 0 5,4-3-16,3-1 16,2-3-6,0-2-10,2-1-40,0-3 0,1-2-5,-1-2 27,1-3 7,-2-4-7,0 0-10,0-1-12,-3-1 56,-1 1 6,-2 0 39,-1 0 6,-3 2-28,-2 1-23,1 1-34,-1 0-10,2 2-40,0-1 6,1 3-6,-1 1 11,2 1 12,0 2 0,-1 0 10,0 3-16,0 1-16,1 5-7,-1 0 12,1 3-23,0 0-10,0 1-80,0-2-162,0 1-212,-1-2-376,0 1-531,-1-1-1872,0 0-4543,0-2 7820,-3-1 0,0-4 0,-2-1 0</inkml:trace>
  <inkml:trace contextRef="#ctx0" brushRef="#br0" timeOffset="58191">14023 3520 23103,'-11'-63'520,"-1"12"-469,2 45-18,-3 3 1,0 1 5,-2 1 12,-2 4 38,-1 2 29,-4 4 22,1 2 22,-2 4 6,-1 1 39,0 4 23,-1 2 11,2 0-22,0 4-46,1-1-27,1 0-28,2 2-1,3-1-10,3 1-12,4-1-39,3 0 17,4-2-34,2-2 11,3-3 23,4-3-45,3-4 28,4-2-6,1-4-16,2-3-12,3-2-33,0-1-22,4-2-63,0 0-66,2-3-163,0 1-268,-2 2-455,0 0-817,-3 2-2488,-3 0-4866,-4 3 9219,-2-2 0,-8 2 0,-1-2 0</inkml:trace>
  <inkml:trace contextRef="#ctx0" brushRef="#br0" timeOffset="58576">14162 3776 12836,'7'10'3808,"-3"-2"-2760,-4-8 4704,0 0-5399,6 64-56,1-45-45,7 48-45,1-61 0,2-2-11,0-2-22,0-1-12,-1-3-32,0-1-13,-1-4 1,1-2 5,0-3-28,-1 0 0,0-2-5,-2 2 11,-2-1-12,-2 0-16,-2 0 17,-2 1-51,-3 1 23,-1-1-23,-2 1-39,-2 0 5,-3-1-27,-3 1 22,-2 0-28,-1 2-11,-1 0-28,-1 3-29,1 1-4,-2 4 4,2-1-27,-2 4-22,3 2-46,0 3-123,3 1-50,0 2-112,3-2-185,2 1-162,2-1-471,1 0-1053,1 0-1321,3-1-4874,-1 0 8542,2-2 0,-2-2 0,0-1 0</inkml:trace>
  <inkml:trace contextRef="#ctx0" brushRef="#br0" timeOffset="58884">14698 3520 24239,'3'54'266,"0"0"0,2 39-182,-5-64-16,-2 0-63,1 0 6,-2 1-5,1-1-12,-1-2-10,1-3 4,-1-5-10,3-4-45,-1-4-56,1-3-96,0-2-106,0-2-128,0-2-141,0 0-4990,0-1 2145,2-5-4655,-1 1 8094,2-2 0,-2 2 0,-1 1 0</inkml:trace>
  <inkml:trace contextRef="#ctx0" brushRef="#br0" timeOffset="59376">14698 3496 20705,'5'-2'1630,"-1"0"-1478,-4 2 2726,0 0-2737,73-53-826,-47 38 758,55-38-12,-66 52 176,-2 1-187,-3 2 1,-1 2-1,-2 3 12,-2 3-6,-2 2 605,-2 2-622,-1 2-11,0 2-6,-3-1-11,-2 1 6,-3-1 0,0 1-6,-1-1-11,0-1-11,-1-1 0,-1 1 5,0-2-11,-2 1-11,-1-1-5,0-1-6,-2 0 22,1-2 11,-1 0 6,0-3 17,2-1 0,1-2 0,1-1-6,3-2 0,1 0-28,2-1 0,3-1-5,1 0-6,1 0 6,1 1 22,0 0 11,1 0 0,2 0 11,3 0 18,1 1 4,3 0 12,1 1 23,1 1 16,3 3 34,0 2 0,2 1 22,1 3 6,0 2-29,0 1 52,2 2-35,-1 0-10,1 0 10,0 1-22,-1-2-5,0 1-17,-2-2-12,1 0-55,-2 0 16,1-2-27,-1-1-23,-1-2 11,-1-2-22,-1-2 0,-1-1-45,1-2 0,-3-2-56,0 0-107,-2-1-94,-1-1-208,-3 0-269,-1 0-448,-1 1-1282,-1 1-6151,-1 1 8671,0-1 0,0 0 0,0-2 0</inkml:trace>
  <inkml:trace contextRef="#ctx0" brushRef="#br0" timeOffset="59726">15374 3986 14292,'26'-48'0,"-6"11"0</inkml:trace>
  <inkml:trace contextRef="#ctx0" brushRef="#br0" timeOffset="77428">3746 676 19815,'4'-28'711,"2"5"-470,7 18 11,-2 1-6,2-1 0,0 0-16,-1 1-23,1 0-10,0 0-12,1 0-12,1 0-16,3 0-17,0-1-28,2 0-17,0-1-16,0 2-18,0-1 18,0 1-1,0 1 12,-1 0-6,2 0-11,-1 1-6,2-1-6,1 1-10,-1-2-6,-1 2-6,-1 1 0,-3 0 0,-1 1 6,-4 0 28,-2 2 16,-2 1 40,-3 3 34,-3 2-12,0 1-6,-2 2-21,-2 2-40,-1 3-34,-4 2-11,-4 3-16,-2 2-7,-2 1 18,-2 1-23,0 2 6,-2 0-11,0 0-1,0 0 1,0-2 5,1 0-11,1 0 0,1-2 11,0 0-5,1 0-1,0-2-27,1 0 22,2-1 6,-1-2-6,2-1 50,0-2-44,2 0-6,0-1 11,1-2-17,2-2 17,1-1-5,1-2 0,1-1-6,1-1 16,1-2 12,0 1-11,-1-1 6,1 0-7,1 0 1,-2 1 6,1 0 5,-1 2-12,-1 0-4,0 2-6,-1 0-1,0 2 7,0-1-12,1 1 5,1-3-33,0-1 23,1-1 10,1-1-5,0-2 17,0-1-28,0 1 28,0-2-6,0 1-22,1-1 11,1 0 5,-1 0 12,1 0 0,-1 1-40,1-1 35,-1 1-12,1-1 0,-1 1 16,1-1-4,1 0 4,1 1 18,0-1 22,3 0 6,2 0-1,2 0 6,4-2-11,3-1 6,4-3 0,2-2-18,5-1-16,1-2-5,3 2-1,-1-2-5,2 0-6,-1 0 0,-1 0-11,-2 1-11,-1 3-28,-5 0 5,-1 2-44,-5 2-45,-1 2-90,-3 0-157,-3 1-269,-1 1-413,-2 2-915,-4 3-2155,-1 4-4790,-2 1 8912,-1 0 0,0-5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07:54.8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1 153 24318,'1'44'117,"1"-4"-105,2-18-12,1 2 0,1-1 11,0 2 0,2 0-11,9 30 6,-7-24-6,10 30-6,-12-41 6,9 14 0,-10-22 190,8 4-72,-9-16 156,9-12-212,-6 1 72,11-23-106,-11 16 79,10-27-84,-11 26 50,8-32-45,-9 26 16,10-37-10,-10 33-23,9-36-22,-10 37 11,9-31-17,-8 35-78,6-23-1,-7 30-744,2-10 213,-5 21-2459,0 0 1428,-2 10 1658,1 16 0,-2-12 0,2 9 0</inkml:trace>
  <inkml:trace contextRef="#ctx0" brushRef="#br0" timeOffset="366">490 293 21993,'17'59'236,"-4"-8"-174,-12-30 5,-1-1-17,1 1 1,-1-1-18,2 0-22,-2 0-5,2-1-17,0-1-62,1 9-454,1-8 348,0-1-622,-1-11 202,-2-8-3412,0-8 1642,0 1 2369,3-14 0,-3 14 0,1-3 0</inkml:trace>
  <inkml:trace contextRef="#ctx0" brushRef="#br0" timeOffset="701">513 549 9593,'12'4'4419,"-3"0"-3086,-9-4 4548,0 0-5764,46-3-21,-29 3-18,37-1-33,-42 6-23,1 1 12,-4 1 67,2 4 251,-4 8-222,-3-4 116,-14 15-190,-1-19 124,-21 14-119,13-16 113,-28 9-124,25-12 29,-24 5-85,29-8-33,-6 1-68,16-4-100,1 0-224,2 0-231,2 0-245,2 0-369,0-2-422,2-1 1698,14-11 0,-10 8 0,9-5 0</inkml:trace>
  <inkml:trace contextRef="#ctx0" brushRef="#br0" timeOffset="1218">840 409 23707,'70'-28'387,"-11"5"-286,-45 22-17,0 0-12,0 1-32,0 0-24,-1 0 1,0 2-22,-1 2 5,-2 2 28,-1 6-6,-4-1 62,-10 23-67,-2-12 28,-25 36-29,13-29 7,-24 30-34,27-36-1,-10 18 7,20-29 83,2 7 6,8-14 353,14 0-303,-4-5 1,31-4-129,-21 1 22,32-7-28,-31 5-22,28-6-18,-31 5-313,21-4 90,-28 7-1160,9-2 718,-19 5-2006,1 0 1248,-6 1-7834,-8 7 9297,1-2 0,-2 3 0,4-6 0</inkml:trace>
  <inkml:trace contextRef="#ctx0" brushRef="#br0" timeOffset="1467">839 596 17669,'-1'-12'2359,"-1"3"-1676,2 9 2722,0 0-3304,80-22-1049,-48 14 903,62-16-145,-67 20-21,-4 0-6040,17 2-3580,-18 0 9307,8 1 0,-23 1 1,-3 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07:52.3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467 2335 24766,'44'-34'179,"-9"8"-134,-30 30 5,0 2 1,-1 3 27,0 4-33,0 3-23,0 2-5,0 2-6,-1 2 17,4 21-39,-2-15 39,5 26 22,-1-21-38,-2-2 4,3-6-9,-8-19 49,3 2-23,-3-6 270,1 0-152,-3-2 168,4-4-246,-2-2 39,6-18-90,-2 7 124,8-30-113,-6 22 135,8-39-106,-9 33 61,10-38-72,-10 41-7,9-27-55,-10 34-22,6-17-23,-7 25-336,3-9 123,-5 17-1356,5-3 628,-5 7-8834,4 10 1694,-3-3 8137,0 8 0,-3-10 0,-1-1 0</inkml:trace>
  <inkml:trace contextRef="#ctx0" brushRef="#br0" timeOffset="567">933 2404 24144,'31'79'163,"-7"-13"-85,-22-50-5,-1 1 11,-1 0-23,1-1-21,-1 2-7,0-1-27,0 0-12,0 0-16,0 2-12,0-6-324,0 1 156,0-10-363,0-1-320,5-17 616,-3 6-370,8-21 538,-6 16 107,4-11 33,-6 14 22,1-2 35,-3 8 27,2 2 22,-2-1 7,1 2-12,0 0 0,0 0 0,2 0 381,4 0-347,0 1 229,13-1-291,-9 1 146,19 0-202,-15 1-17,19 4-50,-19-1 44,11 10 6,-17-6 141,2 15-108,-8-11 52,-12 15-136,1-13-133,-29 15 83,13-15-44,-39 13 95,33-17-90,-30 3-22,38-10-958,-10-12 437,26 3-3636,9-18 953,5 13 3327,10-9 0,-10 15 0,-1-1 0</inkml:trace>
  <inkml:trace contextRef="#ctx0" brushRef="#br0" timeOffset="1017">1283 2568 22537,'33'64'112,"-4"-11"-84,-23-43 6,1 0 16,1-2-11,0-1 12,1-2-12,0-1 6,0-3-17,1 0 0,0-1-12,0-3-4,1-1-18,0-4 34,1 0 78,3-6 426,6-11-464,-7 9 16,4-7-96,-14 19 96,2-1 45,-4 5 784,-4 20-734,-1-5-16,-7 26-1071,3-17-990,-5 15 816,5-5-418,-1 19 464,4-22-3927,0 5 4963,4-26 0,-1-3 0,1-3 0</inkml:trace>
  <inkml:trace contextRef="#ctx0" brushRef="#br0" timeOffset="-1900">490 1286 23719,'14'28'156,"-2"0"-139,-9-6 6,0 1-1,1 1 0,0-1 1,1-1 10,1 0-10,-1-2-1,6 5 57,7 6-51,-4-10 151,9 5-56,-16-21 588,4 0-475,-8-5 106,4-9-281,-4 0 96,7-20-112,-6 13 56,7-35-73,-5 25-6,9-47-22,-6 38 6,11-51-1,-10 48-5,11-36-11,-13 49-179,5-13-34,-10 30-1177,1-1 774,-3 9-2986,-1 13 336,0-4 3277,-2 13 0,2-14 0,-1 0 0</inkml:trace>
  <inkml:trace contextRef="#ctx0" brushRef="#br0" timeOffset="-1566">933 1286 21573,'4'53'199,"0"-1"0,2 36-65,-4-68 24,0-1 21,-1 0 17,0-2 5,1 0 1,-2-2 84,1 5-29,-1 5-195,1-7 5,-1 2-89,0-16-253,0 0-1898,0-4 1120,0-4-303,0 0-531,0-3-371,0 3-262,0 0 224,-1 1 2296,-2-3 0,2 4 0,-2-2 0</inkml:trace>
  <inkml:trace contextRef="#ctx0" brushRef="#br0" timeOffset="-1283">949 1639 8814,'-4'7'9830,"1"-1"-6806,3-6-2390,0 0-505,58-17-40,-38 12-55,45-11-6,-52 17 22,-1 1-16,0 3 50,-1 0 22,-2 2 6,-1 0 6,0 1 274,3 9-308,-5-7 151,4 9-56,-8-13 208,-5 7-331,-2-6-12,-30 14-49,15-12-29,-37 10-11,34-14-190,-16 1 22,23-5-2358,-2 0 802,12-2-8062,8-5 8825,2 2 1,4-3 0,-6 6 0</inkml:trace>
  <inkml:trace contextRef="#ctx0" brushRef="#br0" timeOffset="-1017">1283 1542 22375,'67'59'229,"-9"-9"-184,-37-42 28,0 1 0,1 1 16,0-1-10,1 0-46,-2-2-38,0 0-40,-3 0-1098,14 4 611,-15-5-1339,11 6 62,-19-10 1809,1 6 0,-7-6 0,0 3 0</inkml:trace>
  <inkml:trace contextRef="#ctx0" brushRef="#br0" timeOffset="-767">1539 1589 18863,'-14'-10'2839,"2"2"-2475,12 8 1070,0 0-1311,-69 31-33,44-13-451,-54 26 389,63-21-33,1 0 69,0-1-136,3 1-2001,-5 19 158,9-21 1915,2 15 0,7-30 0,3-2 0</inkml:trace>
  <inkml:trace contextRef="#ctx0" brushRef="#br0" timeOffset="-4183">467 261 17434,'-5'33'398,"-1"-4"-202,-2-13 33,-1 1 29,-1 2-12,0 2-55,-2 0-62,2 3 6,-7 10-85,6-7 112,-11 29 79,10-3-196,0-6 78,15 9-39,3-41 140,12 7-106,-7-19 117,17-4-190,-13-4-23,22-13-22,-21 5-39,21-25 28,-20 18 11,17-28 0,-21 28 11,10-14-22,-16 25-152,0-3 191,-5 12 403,0 12-324,0-2 100,9 26-162,-4-19 72,11 15-5,-8-21 325,18 4-258,-14-10 427,25 2-388,-23-8 432,23-8-465,-24 2 347,17-19-381,-21 12 168,12-26-240,-14 20 122,6-36-145,-9 30 146,-1-41-141,-3 38 7,-11-34-63,3 37-10,-22-33-18,16 38 6,-14-18-27,18 28-371,-4-7 57,7 10-3513,0-2 2315,5 11-3810,5 8 5366,0 2 0,0 0 0,-2-5 0</inkml:trace>
  <inkml:trace contextRef="#ctx0" brushRef="#br0" timeOffset="-3870">1026 400 19272,'14'95'1215,"-3"-16"-913,-9-64-78,0 0-84,1 0-28,-1-1-28,0 0 90,-1 8-130,0-9 63,0 9-96,-1-15-369,0 0 117,0-5-1131,2-3 549,0 0-2336,4-3 851,-1 0-112,2-1-823,-2-1 1221,-1 2 2022,0 0 0,-2 2 0,-1 1 0</inkml:trace>
  <inkml:trace contextRef="#ctx0" brushRef="#br0" timeOffset="-3567">1096 657 12584,'-2'-8'6895,"0"1"-6464,2 7 2022,0 0-2346,50-9-12,-30 8-5,39-6-23,-41 10-11,-1 1-23,1 0-5,-1 1 23,11 10 22,-15-6 442,6 17-319,-20-15 78,-10 13-167,-1-12 117,-24 11-152,14-12 1,-51 11-73,41-16-33,-34 4-7,44-8-413,-6-2-29,18 0-3685,7-6 2066,9 2-4687,14-7 6788,-4 3 0,0 3 0,-8 1 0</inkml:trace>
  <inkml:trace contextRef="#ctx0" brushRef="#br0" timeOffset="-3100">1399 517 24172,'65'2'11,"-13"0"1,-44-1-1,-2 1 6,0 1-12,0 1 18,0 1-18,-1 0 6,0 0 124,2 14-62,-4-8 167,-7 20-189,-2-16 27,-16 18-67,10-19 6,-6 8-17,11-12-11,1-1 11,1-1-6,1-1 1,1 1-1,1-1 57,0 2-23,2-4 184,2 2-27,2-4 443,23 2-550,-10-3-5,37 0-95,-29-3-208,30-2 57,-33 0-836,21-2 449,-28 4-1782,7-3 1340,-17 4-4795,-2-2 2963,-5 2 2834,-3-1 0,2 1 0,-1 0 0</inkml:trace>
  <inkml:trace contextRef="#ctx0" brushRef="#br0" timeOffset="-2834">1352 727 17423,'-12'-10'3500,"1"2"-2878,11 8 2560,0 0-3014,50-15-73,-21 8-447,42-13 285,-32 13-129,0-1-229,0 1-1606,14 0 2031,10 2 0,-23 1 0,-2 2 0</inkml:trace>
  <inkml:trace contextRef="#ctx0" brushRef="#br0" timeOffset="6233">47 121 17193,'-3'18'678,"2"-1"-493,1-7-40,0 1-16,0 3-23,0-1 12,0 3 0,0-1-1,0 2 119,0 7 173,-2 21-319,1-13 184,0 31-224,1-38 74,3 33-63,-1-33 107,5 28-117,-3-31 66,8 26-66,-7-27 139,10 23-145,-7-25 61,9 26-67,-9-26 0,8 26-22,-10-26 0,7 28-23,-8-28 51,4 25-22,-6-26 21,1 23-27,-4-22 17,1 23-23,-2-21 11,-3 30-22,1-27 6,-5 27 0,6-29-12,-3 22 12,4-25-12,-1 26 0,1-24 51,-1 31-34,1-28 17,-2 30-28,1-31 0,-2 23 6,3-27-28,-2 25 16,3-25 6,-1 24 0,1-23-11,3 29 5,-2-27 1,5 29-1,-4-29-16,3 25 16,-3-24 12,4 32-6,-4-28 11,2 35-11,-2-35 11,1 27-11,-1-35 62,0 21-23,-1-25 67,1 20-72,-2-19 27,1 28-49,-1-22 44,-2 34-40,0-30 52,-8 34-46,2-33 62,-9 41-34,8-35 62,-5 33-84,10-41 135,0 19-102,5-29 41,3 14-68,-2-17 38,5 14-60,-5-14 55,2 19-67,-3-15 78,0 17-11,0-19 146,1 22-151,0-21 95,0 20-101,-1-19 140,0 21-135,-1-15 57,0 46-107,0-36-22,0 35-34,0-43-806,2 8 228,0-22 623,12-18 0,-10 4 0,7-13 0</inkml:trace>
  <inkml:trace contextRef="#ctx0" brushRef="#br0" timeOffset="8150">1 28 17518,'18'-10'773,"-2"2"-443,-7 8-10,2 0-34,2 0-68,3 0-61,1 0-51,1 0-5,3 0-11,0-2 89,11 1 17,23-2-174,-15 1 6,35 1-11,-46 1 106,41 3-55,-38-1 183,46 2-127,-43-3 189,33 0-173,-35 0 230,53-1-314,-45 0 67,58 0-89,-61 0 38,35 0-32,-35 0-12,11 0 0,-12 0-5,0 0-18,-1 0 1,-1 0 11,-2 0-12,-1 0-5,-2 0 12,-3 0-18,8 0 12,-11 0 89,33 0-95,-30 0 28,35 0-11,-38 0 33,23 0-28,-23 0 18,41 0-35,-34 0 18,44-1-18,-48 1-22,30-1 17,-34 1 6,28 0 0,-29 0 22,29-1-17,-30 1-17,18 0-5,-23 0-101,12 0 78,-16 0-117,5 1 101,-14-1-13,0 1 52,-3-1-129,0 1 151,0 0 6,0 0 270,0 0-271,0 0-16,0-1 0,0 1 23,0 1 5,0 0 17,0 4-17,0-1 106,0 15-89,0-8 78,2 23-95,-1-17 123,2 26-89,-2-23 89,-1 31-106,0-27 117,0 35-111,0-30 122,0 43-100,0-37 140,0 46-152,1-46 107,4 44-117,-2-45 78,8 44-96,-6-45 62,7 47-78,-7-45 67,5 51-39,-7-49 22,4 50-44,-5-50-3309,1 51 3308,-3-48-240,0 56 257,-2-52 40,-6 48-34,4-56 83,-7 36-88,7-45 144,-3 29-122,4-34 62,0 24-79,3-28 3281,0 25-3276,0-25 475,0 28-553,0-25 50,0 34-16,0-27 5,0 40 17,0-37-22,3 31-23,-2-38 23,3 21-1,-3-29 18,1 18-23,-2-21 33,0 20 6,-2-17 17,-5 27-56,2-21 34,-6 32-40,6-30 12,-5 37 11,5-35 16,-6 34-16,7-37 6,-6 24-23,6-30 39,-3 20-39,4-23 73,-2 15-45,4-19 22,-2 11-28,1-12 12,1 8-34,1-10 22,0 9-10,0-9-12,0 12-12,2-11 18,1 11 0,-1-12-1,3 10-5,-4-10-28,3 14-22,-3-10-471,4 16 151,-2-14-2245,4 18 100,-3-19 2515,1 12 0,-3-18 0,-2 1 0</inkml:trace>
  <inkml:trace contextRef="#ctx0" brushRef="#br0" timeOffset="9349">234 3313 18840,'16'-35'1154,"-3"6"-874,-8 26-62,-1 0-50,-1 2-11,0 0 17,-1 0 22,2 1-17,-1 0 274,8 0 86,7 2-332,0 0 314,21 2-409,-17-3 67,40 1-140,-28-2 34,48-4-62,-42 1-1598,24-2 1,2-1 1647,-11 0-28,-1 1 1,-1 0 22,-10 2 56,41 0-89,-29 2 10,5 0 1,1 0-12,-10 1 23,5 0 0,0 1-11,-7-1 47,12 0 0,1-1-36,-10-1-1,1-1 1,-2-1 0,-10-1 157,50-8-163,-51 7 23,46-5-40,-60 9 28,20-2-27,-27 3 16,18 0-22,-23 1 3420,9-1-3404,-20 1 34,-1 0-1478,-2 0 1361,2 1 5,0 0-17,3 2-33,0 0-56,2 1-112,0 1-3635,15 7 867,-9-4 3031,16 10 0,-22-14 0,4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08:28.9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25119,'28'30'331,"-6"-5"-225,-17-20-5,0 0 11,1-1-11,0 0-6,0 0 0,0 0 0,0 0 112,5 2-156,-3-2 94,9 6-105,-8-6 77,11 8-78,-10-5 79,13 8-84,-13-8 78,14 12-90,-14-12 84,13 12-78,-13-11 40,14 9-40,-14-11 16,16 11-32,-15-11 44,13 9-28,-13-9 39,13 9-50,-14-7 44,14 8-44,-12-9-17,15 11-6,-14-11 51,19 10-17,-17-10 0,20 6-22,-19-7 11,22 7-12,-21-7-22,21 9 12,-20-9 33,23 11-17,-21-9 28,35 14-28,-31-14-11,25 11-11,-28-12-11,21 9 16,-20-8 17,31 13-11,-32-13 12,17 7 16,-26-10-40,5 5-27,-10-5 67,10 9-28,-11-9 11,7 7-11,-9-8 28,5 7-22,-4-4-68,9 10 57,-8-9 5,7 9 17,-7-11-12,7 7 34,-6-7-44,9 8 5,-10-9-6,8 3-11,-10-5 23,8 1-6,-7-2 45,9 3-51,-9-3 1,6 2-35,-8-2 40,8 0 6,-7-1-12,8 1 6,-8-1 34,3 0-34,-4 0-6,0 1 1,-2-2-6,2 2 5,-3-2 493,1 1-476,-3-3-5,1 1-6,-1-3 17,-2-1-6,0 2 6,-2-4-17,2 4-23,-5-6 23,6 5 73,-6-7-50,6 6-1,-2-4-22,2 4 50,-1-4-50,1 5 0,-3-5 6,4 7 22,-3-4-6,3 5 6,-1-5-11,1 4-22,-1-6-1,1 5 23,-2-4-12,2 4 18,-3-4-12,4 5 11,-3-4-16,3 5-40,-1-1 34,1 2-179,1 0 185,0 1-6,0 1-6,0 1 1,0 0-7,1 1 12,1 0-16,1 3 10,1-1 12,1 5-6,-1-6 16,2 8-16,-3-7 6,3 9 0,-3-10-18,3 9 7,-4-9-12,3 6 23,-3-7 10,2 5-27,-3-3-6,2 8 29,-1-7-18,1 8 12,-1-9 5,0 5-28,-1-7 34,-1 1-12,0-4 147,0 1-152,0-2 113,0 1-113,-2-1 0,1 0 0,-2 0 0,0 0 0,-1 0 0,-2 0 0,1 1 0,-8 0 0,6 0 0,-15 1 0,11-1 0,-19 1 0,15 0 0,-21 3 0,20-3 0,-21 5 0,22-5 0,-8 2 0,10-3 0,3 0 0,-2 0 0,9-1 0,-2 1 0,5-1-791,0 0 265,2-1-197,0 1-436,1-1-1009,0 1-3982,-1 0 6150,1 0 0,-2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08:56.7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253 129 24654,'4'-68'129,"-3"15"-96,-13 48-22,-2 3-11,-2 1-5,-3 1-23,0 1 33,-3 3-5,-8 6 12,-16 13-7,14-5 29,-6 13-12,32-18 51,2 12-51,8-15 158,15 12-102,-7-14 163,23 5-145,-18-9-7,22-1-100,-24-2 33,16 3-22,-21 0 12,7 16-12,-12-6 11,0 11 39,-3 4 12,-2-3-17,-2 9 67,-4 5-79,-1-8 113,-10 42-118,7-35 61,-7 51-27,10-52 112,-1 37-124,6-48-16,-1 13 38,3-15-27,-1-7-6,1 5 17,1-3-33,1-5 16,1 1 39,3-2-38,-1-5 32,8 3-49,-5-8 16,13 1-33,-11-5-51,15-6-6,-14-1-257,13-20 112,-15 12-1227,4-23 522,-10 23-6549,-4-13-1338,0 18 8788,-2-2 0,3 9 0,-1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08:58.6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358 22 19949,'-51'-6'280,"0"-1"0,-31-2-34,73 11 23,3 0 17,1-1 5,2 0 6,2 1-28,1-2 599,0 1-694,0 0 0,0 0 33,-2 2 543,-6 10-627,3-5-22,-7 10 62,4 0-102,1-2 6,-1 6 68,0 6-57,3-5-5,-3 9 78,0 7-61,1-8-17,-2 13 84,-1 7-107,4-10 23,-3 16 0,1 8-51,2-14-561,-1 18 556,3-20 5,2 0 23,1 0 5,0-3 124,4 14-57,0-15-217,4 9 223,-2-17-5,1-2-17,1-1 11,0-2 123,5 12-123,-4-13 157,9 31-174,-9-29 56,4 44-129,-9-40 68,-1 56-79,-4-48 14,-2 7 1,-1 0-4,-1-7 533,-3 24-510,3-22-23,2-12 17,-1 9 1,2-14-1,0-2 242,1 0-225,0-2 67,0 7-61,1-11-12,0 5 0,1-11-5,0-1-6,0-1-5,0-1-23,0 0 0,1 0 1,0-2-1,1 2 7,-1 4-18,0-3 0,0 5 0,-1 2 0,1-4 0,2 19 0,0-18 0,4 23 0,-4-24 0,2 9 0,-4-6 0,0-5 0,-5 19 0,0-16 0,-10 26 0,6-24 0,-7 17 0,11-23 0,-1 8 0,4-14 0,2 3 0,0-7 0,4 1 0,-2-4 0,2 2 0,-3-3 0,4 1 0,-3 0 0,6 1 0,-3-1 0,11 0 0,-6-1 0,23-1 0,-15-1 0,32-5 0,-26 3 0,26-2-321,-32 4-2070,5 1 95,-20 1 2296,-7 2 0,1-1 0,-3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09:02.9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94 76 23679,'30'-19'415,"0"4"-314,-10 13 11,2-1-17,3 1-22,-1-1-12,3 1-16,-1-1-11,2 1-6,0-2 16,-1 1 113,15-2-78,-18 1-7,8 0 40,-20 1-89,-5 3-6,-1-1-1,-3 1-21,-3 0 22,2 1 44,-1 5 6,0 1-11,1 3 135,-1 14-129,0-7-6,0 13 11,0-11 0,0 2 180,1 24-174,-1-13 257,3 67-268,-3-53-4,0 6 1,1-1-14,-2-6 22,1 5 0,0 1-50,-1 3 44,1 19 1,-1 1-17,0-12 11,1 3 0,-1-1-5,0-12-1,1 4 0,-1 0-16,-1 6 5,-5 23 0,-2 2-22,-2-10-733,-4 7 1,-1-1 731,-2-11 15,0 2 0,-1 0-3,2-1 101,2 10 0,1-3-45,7-21-17,2-2 0,0-3-11,3-16 140,-1 26-146,0-35 51,-1 30-101,2-38 28,0 19-22,1-25 1465,0 14-1466,1-13 34,6 18-39,-3-22 6,7 10-6,-7-15-39,1 3 28,-2-1 5,0-2 40,3 7-40,-4-8 12,2 4-18,-3-8 24,0 1 4,0-2-21,0 0 106,-1-1-79,0-2-11,0 1 6,0-1-34,0-1 45,0-1-17,0 3-22,-2-2 35,1 2-24,-3 0 0,0 1 0,-2 0 0,-27 6 0,10-2 0,-46 13 0,36-7 0,-32 10 0,35-10-35,-31 9-49,36-10-554,-16 3 173,33-9-1271,0 0-219,6-3 1955,6 1 0,-3-1 0,2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09:01.3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23 25102,'35'13'168,"-4"0"-140,-17-1 11,1 1-28,0 0-11,0 1 0,0 0-28,0 0 17,-1-1-11,1-1-29,-1-2-44,0-1-790,9 2 314,-9-4-2308,8 0 1205,-16-5 1674,0-7 0,-5 4 0,0-5 0</inkml:trace>
  <inkml:trace contextRef="#ctx0" brushRef="#br0" timeOffset="238">281 0 15020,'10'12'9376,"-2"-3"-8984,-8-9 488,0 0-667,0 28-17,-1-11-6,-1 25-33,-3-17-34,-2 4-16,-3 0 27,-8 17-72,3-11 44,-21 37-56,17-35-33,-10 19-6,10-19-39,6-10 28,-3 5-100,3-8-18,5-8-95,-1 2-560,5-10 224,1-2-190,2-2-7819,0-4-443,1-5 9001,0 2 0,0-3 0,0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10.xml"/><Relationship Id="rId18" Type="http://schemas.openxmlformats.org/officeDocument/2006/relationships/image" Target="../media/image14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1.png"/><Relationship Id="rId17" Type="http://schemas.openxmlformats.org/officeDocument/2006/relationships/customXml" Target="../ink/ink12.xml"/><Relationship Id="rId2" Type="http://schemas.openxmlformats.org/officeDocument/2006/relationships/image" Target="../media/image2.tiff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0.png"/><Relationship Id="rId19" Type="http://schemas.openxmlformats.org/officeDocument/2006/relationships/customXml" Target="../ink/ink13.xml"/><Relationship Id="rId4" Type="http://schemas.openxmlformats.org/officeDocument/2006/relationships/image" Target="../media/image7.png"/><Relationship Id="rId9" Type="http://schemas.openxmlformats.org/officeDocument/2006/relationships/customXml" Target="../ink/ink8.xml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customXml" Target="../ink/ink15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10.tiff"/><Relationship Id="rId7" Type="http://schemas.openxmlformats.org/officeDocument/2006/relationships/image" Target="../media/image29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.xm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openxmlformats.org/officeDocument/2006/relationships/customXml" Target="../ink/ink21.xml"/><Relationship Id="rId4" Type="http://schemas.openxmlformats.org/officeDocument/2006/relationships/customXml" Target="../ink/ink18.xml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.xml"/><Relationship Id="rId5" Type="http://schemas.openxmlformats.org/officeDocument/2006/relationships/image" Target="../media/image33.png"/><Relationship Id="rId4" Type="http://schemas.openxmlformats.org/officeDocument/2006/relationships/customXml" Target="../ink/ink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CA1DEB-04F9-9242-8695-266EE27BCDE0}"/>
              </a:ext>
            </a:extLst>
          </p:cNvPr>
          <p:cNvSpPr txBox="1"/>
          <p:nvPr/>
        </p:nvSpPr>
        <p:spPr>
          <a:xfrm>
            <a:off x="567559" y="536027"/>
            <a:ext cx="976411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13.1 Types of Wheeled Mobile Robots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13.2 Omnidirectional Wheeled Mobile Robots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13.3 Nonholonomic Wheeled Mobile Robots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13.4 Odometry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66845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Relationship between planar and spatial twist: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906FE-A89E-514C-9FF4-92E4D7B91D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3182" y="2388382"/>
            <a:ext cx="2051492" cy="23639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9D91F6D-E69D-184F-8873-B15411299A01}"/>
                  </a:ext>
                </a:extLst>
              </p14:cNvPr>
              <p14:cNvContentPartPr/>
              <p14:nvPr/>
            </p14:nvContentPartPr>
            <p14:xfrm>
              <a:off x="4859531" y="2820002"/>
              <a:ext cx="486360" cy="305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9D91F6D-E69D-184F-8873-B15411299A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51971" y="2812442"/>
                <a:ext cx="50148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5E46B97-E330-D84B-B2B4-849A4CFFE4CD}"/>
                  </a:ext>
                </a:extLst>
              </p14:cNvPr>
              <p14:cNvContentPartPr/>
              <p14:nvPr/>
            </p14:nvContentPartPr>
            <p14:xfrm>
              <a:off x="4940171" y="2439122"/>
              <a:ext cx="441720" cy="257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5E46B97-E330-D84B-B2B4-849A4CFFE4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2617" y="2431562"/>
                <a:ext cx="456828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3D51FB2-90EE-344C-9310-FCB7261C30BC}"/>
                  </a:ext>
                </a:extLst>
              </p14:cNvPr>
              <p14:cNvContentPartPr/>
              <p14:nvPr/>
            </p14:nvContentPartPr>
            <p14:xfrm>
              <a:off x="4940891" y="4466642"/>
              <a:ext cx="461880" cy="2638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3D51FB2-90EE-344C-9310-FCB7261C30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33331" y="4459092"/>
                <a:ext cx="477000" cy="278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7EA591B-0E6B-C140-A3A2-A1B1318087E5}"/>
                  </a:ext>
                </a:extLst>
              </p14:cNvPr>
              <p14:cNvContentPartPr/>
              <p14:nvPr/>
            </p14:nvContentPartPr>
            <p14:xfrm>
              <a:off x="4756211" y="3203042"/>
              <a:ext cx="833040" cy="12052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7EA591B-0E6B-C140-A3A2-A1B1318087E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48651" y="3195482"/>
                <a:ext cx="848160" cy="122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Odometry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(or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dead reckoning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A0F8BB-95BF-9C4C-A337-722577514F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24" y="1896663"/>
            <a:ext cx="8224346" cy="30563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CED401-DC09-F249-85A0-E49215AF15FA}"/>
              </a:ext>
            </a:extLst>
          </p:cNvPr>
          <p:cNvSpPr/>
          <p:nvPr/>
        </p:nvSpPr>
        <p:spPr>
          <a:xfrm>
            <a:off x="951345" y="3149600"/>
            <a:ext cx="3925455" cy="5818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169D2F-E66D-9948-A9D6-71BDAA65B23D}"/>
                  </a:ext>
                </a:extLst>
              </p14:cNvPr>
              <p14:cNvContentPartPr/>
              <p14:nvPr/>
            </p14:nvContentPartPr>
            <p14:xfrm>
              <a:off x="2491451" y="3640802"/>
              <a:ext cx="491040" cy="31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169D2F-E66D-9948-A9D6-71BDAA65B2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3891" y="3633242"/>
                <a:ext cx="50616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3B9C52C-057E-D74C-8386-227809BF9CED}"/>
                  </a:ext>
                </a:extLst>
              </p14:cNvPr>
              <p14:cNvContentPartPr/>
              <p14:nvPr/>
            </p14:nvContentPartPr>
            <p14:xfrm>
              <a:off x="8901971" y="4643042"/>
              <a:ext cx="102960" cy="345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3B9C52C-057E-D74C-8386-227809BF9CE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94411" y="4635482"/>
                <a:ext cx="11808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8F39A21-B3A7-FC40-9147-8A00E8AB43A9}"/>
                  </a:ext>
                </a:extLst>
              </p14:cNvPr>
              <p14:cNvContentPartPr/>
              <p14:nvPr/>
            </p14:nvContentPartPr>
            <p14:xfrm>
              <a:off x="9451331" y="4362602"/>
              <a:ext cx="128880" cy="967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8F39A21-B3A7-FC40-9147-8A00E8AB43A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43771" y="4355042"/>
                <a:ext cx="144000" cy="9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DA0D36E-B28C-BE45-875B-B56B0D763588}"/>
                  </a:ext>
                </a:extLst>
              </p14:cNvPr>
              <p14:cNvContentPartPr/>
              <p14:nvPr/>
            </p14:nvContentPartPr>
            <p14:xfrm>
              <a:off x="10066571" y="4267922"/>
              <a:ext cx="192600" cy="1012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DA0D36E-B28C-BE45-875B-B56B0D7635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59011" y="4260362"/>
                <a:ext cx="20736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6C0EA96-A832-2246-AE96-A969F73C971E}"/>
                  </a:ext>
                </a:extLst>
              </p14:cNvPr>
              <p14:cNvContentPartPr/>
              <p14:nvPr/>
            </p14:nvContentPartPr>
            <p14:xfrm>
              <a:off x="9798011" y="5058482"/>
              <a:ext cx="108000" cy="219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6C0EA96-A832-2246-AE96-A969F73C971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90451" y="5050922"/>
                <a:ext cx="1231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70CAF10-EF33-8D42-AF0F-E54C49F4796F}"/>
                  </a:ext>
                </a:extLst>
              </p14:cNvPr>
              <p14:cNvContentPartPr/>
              <p14:nvPr/>
            </p14:nvContentPartPr>
            <p14:xfrm>
              <a:off x="9805571" y="4714322"/>
              <a:ext cx="149760" cy="147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70CAF10-EF33-8D42-AF0F-E54C49F4796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98011" y="4706762"/>
                <a:ext cx="1648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353F984-B958-BB40-8BF6-E85A14DB8929}"/>
                  </a:ext>
                </a:extLst>
              </p14:cNvPr>
              <p14:cNvContentPartPr/>
              <p14:nvPr/>
            </p14:nvContentPartPr>
            <p14:xfrm>
              <a:off x="9786131" y="4279082"/>
              <a:ext cx="163080" cy="332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353F984-B958-BB40-8BF6-E85A14DB892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78571" y="4271522"/>
                <a:ext cx="17784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644112E-4D03-024B-A205-651C7B35E18E}"/>
                  </a:ext>
                </a:extLst>
              </p14:cNvPr>
              <p14:cNvContentPartPr/>
              <p14:nvPr/>
            </p14:nvContentPartPr>
            <p14:xfrm>
              <a:off x="9110411" y="4638362"/>
              <a:ext cx="120240" cy="8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644112E-4D03-024B-A205-651C7B35E18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02874" y="4631162"/>
                <a:ext cx="135315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9448EAA-DBCA-2544-B1CD-9F8C39093232}"/>
                  </a:ext>
                </a:extLst>
              </p14:cNvPr>
              <p14:cNvContentPartPr/>
              <p14:nvPr/>
            </p14:nvContentPartPr>
            <p14:xfrm>
              <a:off x="7837811" y="4555202"/>
              <a:ext cx="802080" cy="291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9448EAA-DBCA-2544-B1CD-9F8C3909323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30251" y="4547651"/>
                <a:ext cx="817200" cy="3063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03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Diff-drive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84512-D079-3B49-BCD4-3E4D5DF092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9154" y="1939636"/>
            <a:ext cx="7112718" cy="3893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6846CC3-C786-1C41-B8CD-A61786EFCFD1}"/>
                  </a:ext>
                </a:extLst>
              </p14:cNvPr>
              <p14:cNvContentPartPr/>
              <p14:nvPr/>
            </p14:nvContentPartPr>
            <p14:xfrm>
              <a:off x="8853731" y="4243442"/>
              <a:ext cx="45720" cy="44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6846CC3-C786-1C41-B8CD-A61786EFCF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46531" y="4235882"/>
                <a:ext cx="608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A3E6789-92EE-A440-9886-FE76046320A8}"/>
                  </a:ext>
                </a:extLst>
              </p14:cNvPr>
              <p14:cNvContentPartPr/>
              <p14:nvPr/>
            </p14:nvContentPartPr>
            <p14:xfrm>
              <a:off x="8765171" y="4360082"/>
              <a:ext cx="171000" cy="231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A3E6789-92EE-A440-9886-FE76046320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57611" y="4352522"/>
                <a:ext cx="1857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E3A2A78-64F3-1C4D-902F-2BA1A192CB29}"/>
                  </a:ext>
                </a:extLst>
              </p14:cNvPr>
              <p14:cNvContentPartPr/>
              <p14:nvPr/>
            </p14:nvContentPartPr>
            <p14:xfrm>
              <a:off x="4513211" y="4615682"/>
              <a:ext cx="24480" cy="27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E3A2A78-64F3-1C4D-902F-2BA1A192CB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05651" y="4608122"/>
                <a:ext cx="396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CFA9BF4-AED2-8D4D-BF7A-BCDF30237207}"/>
                  </a:ext>
                </a:extLst>
              </p14:cNvPr>
              <p14:cNvContentPartPr/>
              <p14:nvPr/>
            </p14:nvContentPartPr>
            <p14:xfrm>
              <a:off x="4445891" y="4720082"/>
              <a:ext cx="163440" cy="179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CFA9BF4-AED2-8D4D-BF7A-BCDF302372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38331" y="4712522"/>
                <a:ext cx="178560" cy="19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8095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F64597-DC07-7445-8238-7082B48893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114" y="1264526"/>
            <a:ext cx="5583969" cy="4224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E357B0-54F1-9147-ABFE-23DAB71875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1958" y="2179422"/>
            <a:ext cx="8589579" cy="383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94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F64597-DC07-7445-8238-7082B48893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114" y="1264526"/>
            <a:ext cx="5583969" cy="42247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4EF2B32-B0E9-DE44-930C-23104DDAD21B}"/>
              </a:ext>
            </a:extLst>
          </p:cNvPr>
          <p:cNvGrpSpPr/>
          <p:nvPr/>
        </p:nvGrpSpPr>
        <p:grpSpPr>
          <a:xfrm>
            <a:off x="1048407" y="2179422"/>
            <a:ext cx="9299027" cy="3870961"/>
            <a:chOff x="1048407" y="2179422"/>
            <a:chExt cx="9299027" cy="38709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E357B0-54F1-9147-ABFE-23DAB7187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81958" y="2179422"/>
              <a:ext cx="8589579" cy="38307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C98F8B-313D-B444-96A9-028C1D612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8407" y="2210953"/>
              <a:ext cx="9299027" cy="374308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9EF7F13-57A6-314F-BDF9-0DE4162F84D4}"/>
                </a:ext>
              </a:extLst>
            </p:cNvPr>
            <p:cNvSpPr/>
            <p:nvPr/>
          </p:nvSpPr>
          <p:spPr>
            <a:xfrm>
              <a:off x="3949262" y="5880538"/>
              <a:ext cx="260131" cy="1296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83294E-DB23-A947-A071-4DBAF51B75A4}"/>
                </a:ext>
              </a:extLst>
            </p:cNvPr>
            <p:cNvSpPr/>
            <p:nvPr/>
          </p:nvSpPr>
          <p:spPr>
            <a:xfrm>
              <a:off x="9367345" y="5920759"/>
              <a:ext cx="260131" cy="1296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4203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3560C1-E71E-7C43-81FB-61A31479C5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985" y="1523124"/>
            <a:ext cx="4993071" cy="15915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F7D3B8-BA0B-984C-98CD-76D6D688AE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985" y="4104182"/>
            <a:ext cx="5541818" cy="10091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8DFE5C-95FF-6441-BE74-71229BF15AB5}"/>
              </a:ext>
            </a:extLst>
          </p:cNvPr>
          <p:cNvSpPr txBox="1"/>
          <p:nvPr/>
        </p:nvSpPr>
        <p:spPr>
          <a:xfrm>
            <a:off x="650985" y="3429000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A83754-36C3-5648-8423-567ECA190AC4}"/>
              </a:ext>
            </a:extLst>
          </p:cNvPr>
          <p:cNvGrpSpPr/>
          <p:nvPr/>
        </p:nvGrpSpPr>
        <p:grpSpPr>
          <a:xfrm>
            <a:off x="5737303" y="3019962"/>
            <a:ext cx="5858583" cy="977462"/>
            <a:chOff x="6390540" y="2215055"/>
            <a:chExt cx="5858583" cy="977462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18C0ED7-DAA9-3E48-91EB-6550C0A00211}"/>
                </a:ext>
              </a:extLst>
            </p:cNvPr>
            <p:cNvSpPr/>
            <p:nvPr/>
          </p:nvSpPr>
          <p:spPr>
            <a:xfrm>
              <a:off x="6390540" y="2215055"/>
              <a:ext cx="5858583" cy="977462"/>
            </a:xfrm>
            <a:prstGeom prst="roundRect">
              <a:avLst/>
            </a:prstGeom>
            <a:solidFill>
              <a:srgbClr val="FFFF00">
                <a:alpha val="94902"/>
              </a:srgb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8D5996-23BD-EA40-AB77-BFB8B40A9F67}"/>
                </a:ext>
              </a:extLst>
            </p:cNvPr>
            <p:cNvSpPr txBox="1"/>
            <p:nvPr/>
          </p:nvSpPr>
          <p:spPr>
            <a:xfrm>
              <a:off x="6537216" y="2273937"/>
              <a:ext cx="56460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Could instead use 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representations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and use a matrix exponential for 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ECD0A8B-4059-8746-ABD2-CEE92CA4C335}"/>
              </a:ext>
            </a:extLst>
          </p:cNvPr>
          <p:cNvSpPr txBox="1"/>
          <p:nvPr/>
        </p:nvSpPr>
        <p:spPr>
          <a:xfrm>
            <a:off x="2335670" y="5433020"/>
            <a:ext cx="13260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rotate the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801863-3C6B-A440-86BB-D9CC899471CA}"/>
              </a:ext>
            </a:extLst>
          </p:cNvPr>
          <p:cNvCxnSpPr>
            <a:endCxn id="11" idx="0"/>
          </p:cNvCxnSpPr>
          <p:nvPr/>
        </p:nvCxnSpPr>
        <p:spPr>
          <a:xfrm flipH="1">
            <a:off x="2998672" y="5052848"/>
            <a:ext cx="4659" cy="3801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359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“Matrix exponential” for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using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 of rotation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visualization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CF3D13-939B-D749-9628-6261DC768B3D}"/>
              </a:ext>
            </a:extLst>
          </p:cNvPr>
          <p:cNvGrpSpPr/>
          <p:nvPr/>
        </p:nvGrpSpPr>
        <p:grpSpPr>
          <a:xfrm>
            <a:off x="1277008" y="1826175"/>
            <a:ext cx="8705192" cy="2220178"/>
            <a:chOff x="1277008" y="2677291"/>
            <a:chExt cx="8705192" cy="222017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2480F2B-3A47-C34D-ADFD-00D0E1D5B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7008" y="2677291"/>
              <a:ext cx="8455572" cy="222017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814665-B181-7C4A-8F60-1D711110C306}"/>
                </a:ext>
              </a:extLst>
            </p:cNvPr>
            <p:cNvSpPr/>
            <p:nvPr/>
          </p:nvSpPr>
          <p:spPr>
            <a:xfrm>
              <a:off x="9222828" y="3097924"/>
              <a:ext cx="759372" cy="4099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84D773-BA8F-6643-BF29-4FDC680DB2CF}"/>
              </a:ext>
            </a:extLst>
          </p:cNvPr>
          <p:cNvGrpSpPr/>
          <p:nvPr/>
        </p:nvGrpSpPr>
        <p:grpSpPr>
          <a:xfrm>
            <a:off x="894735" y="4429259"/>
            <a:ext cx="3143865" cy="1990153"/>
            <a:chOff x="1519182" y="4206275"/>
            <a:chExt cx="3143865" cy="199015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8A854E-B391-7248-9E34-FD9B909A7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9182" y="4206275"/>
              <a:ext cx="3143865" cy="19901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067A22-D563-DD4E-A444-2C923EF831A9}"/>
                </a:ext>
              </a:extLst>
            </p:cNvPr>
            <p:cNvSpPr txBox="1"/>
            <p:nvPr/>
          </p:nvSpPr>
          <p:spPr>
            <a:xfrm>
              <a:off x="3334406" y="4642945"/>
              <a:ext cx="801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CoR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B997C3-435D-BA47-A9BC-1556281D2886}"/>
                  </a:ext>
                </a:extLst>
              </p14:cNvPr>
              <p14:cNvContentPartPr/>
              <p14:nvPr/>
            </p14:nvContentPartPr>
            <p14:xfrm>
              <a:off x="1543571" y="6132002"/>
              <a:ext cx="261360" cy="254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B997C3-435D-BA47-A9BC-1556281D28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6011" y="6124802"/>
                <a:ext cx="27648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8938B7C-6F82-EC41-AA1B-8331D7A140EB}"/>
                  </a:ext>
                </a:extLst>
              </p14:cNvPr>
              <p14:cNvContentPartPr/>
              <p14:nvPr/>
            </p14:nvContentPartPr>
            <p14:xfrm>
              <a:off x="8028251" y="2080202"/>
              <a:ext cx="109440" cy="84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8938B7C-6F82-EC41-AA1B-8331D7A140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20691" y="2072642"/>
                <a:ext cx="1245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961D742-1F64-0243-8656-77440F12BD15}"/>
                  </a:ext>
                </a:extLst>
              </p14:cNvPr>
              <p14:cNvContentPartPr/>
              <p14:nvPr/>
            </p14:nvContentPartPr>
            <p14:xfrm>
              <a:off x="7537931" y="1873922"/>
              <a:ext cx="309240" cy="475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961D742-1F64-0243-8656-77440F12BD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0380" y="1866362"/>
                <a:ext cx="324342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B4C4F98-2C08-9241-9A49-F77292948D9C}"/>
                  </a:ext>
                </a:extLst>
              </p14:cNvPr>
              <p14:cNvContentPartPr/>
              <p14:nvPr/>
            </p14:nvContentPartPr>
            <p14:xfrm>
              <a:off x="8428571" y="1762682"/>
              <a:ext cx="1044720" cy="12834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B4C4F98-2C08-9241-9A49-F77292948D9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21008" y="1755124"/>
                <a:ext cx="1059845" cy="12985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819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3A71FB-D7CC-9E46-86A7-53F638B6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B699A1-105D-1448-BA66-4E86F8AF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0F99FB-9120-914C-BEA4-BB8698E8EC71}"/>
              </a:ext>
            </a:extLst>
          </p:cNvPr>
          <p:cNvSpPr/>
          <p:nvPr/>
        </p:nvSpPr>
        <p:spPr>
          <a:xfrm>
            <a:off x="1765738" y="1079938"/>
            <a:ext cx="1166648" cy="1584434"/>
          </a:xfrm>
          <a:prstGeom prst="rect">
            <a:avLst/>
          </a:prstGeom>
          <a:solidFill>
            <a:srgbClr val="FFFFFF">
              <a:alpha val="9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0F2987E-1B15-0946-9000-80BF7B809F21}"/>
              </a:ext>
            </a:extLst>
          </p:cNvPr>
          <p:cNvSpPr/>
          <p:nvPr/>
        </p:nvSpPr>
        <p:spPr>
          <a:xfrm>
            <a:off x="1891862" y="2215056"/>
            <a:ext cx="134007" cy="323193"/>
          </a:xfrm>
          <a:prstGeom prst="roundRect">
            <a:avLst/>
          </a:prstGeom>
          <a:solidFill>
            <a:schemeClr val="tx2">
              <a:alpha val="9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B29F535-6ED5-0749-9E0B-4D15DFD393C8}"/>
              </a:ext>
            </a:extLst>
          </p:cNvPr>
          <p:cNvSpPr/>
          <p:nvPr/>
        </p:nvSpPr>
        <p:spPr>
          <a:xfrm>
            <a:off x="2676196" y="2215055"/>
            <a:ext cx="134007" cy="323193"/>
          </a:xfrm>
          <a:prstGeom prst="roundRect">
            <a:avLst/>
          </a:prstGeom>
          <a:solidFill>
            <a:schemeClr val="tx2">
              <a:alpha val="9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437A0AA-AE42-7B4E-B0C4-EFE79D4D7FCD}"/>
              </a:ext>
            </a:extLst>
          </p:cNvPr>
          <p:cNvSpPr/>
          <p:nvPr/>
        </p:nvSpPr>
        <p:spPr>
          <a:xfrm>
            <a:off x="2676196" y="1250729"/>
            <a:ext cx="45719" cy="323193"/>
          </a:xfrm>
          <a:prstGeom prst="roundRect">
            <a:avLst/>
          </a:prstGeom>
          <a:solidFill>
            <a:schemeClr val="tx2">
              <a:alpha val="9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C8DD81-2BD8-754F-8069-E76A05435BD3}"/>
              </a:ext>
            </a:extLst>
          </p:cNvPr>
          <p:cNvSpPr/>
          <p:nvPr/>
        </p:nvSpPr>
        <p:spPr>
          <a:xfrm>
            <a:off x="3578771" y="2349062"/>
            <a:ext cx="141890" cy="141890"/>
          </a:xfrm>
          <a:prstGeom prst="ellipse">
            <a:avLst/>
          </a:prstGeom>
          <a:solidFill>
            <a:schemeClr val="tx1">
              <a:alpha val="9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8CCEDF-9A5D-3343-B353-BCC166CF1137}"/>
              </a:ext>
            </a:extLst>
          </p:cNvPr>
          <p:cNvSpPr txBox="1"/>
          <p:nvPr/>
        </p:nvSpPr>
        <p:spPr>
          <a:xfrm>
            <a:off x="412912" y="2004508"/>
            <a:ext cx="1144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rear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wheels</a:t>
            </a:r>
          </a:p>
        </p:txBody>
      </p:sp>
      <p:sp>
        <p:nvSpPr>
          <p:cNvPr id="18" name="Circular Arrow 17">
            <a:extLst>
              <a:ext uri="{FF2B5EF4-FFF2-40B4-BE49-F238E27FC236}">
                <a16:creationId xmlns:a16="http://schemas.microsoft.com/office/drawing/2014/main" id="{A1E48AF3-146A-6540-8836-BD5CF57DF2DE}"/>
              </a:ext>
            </a:extLst>
          </p:cNvPr>
          <p:cNvSpPr/>
          <p:nvPr/>
        </p:nvSpPr>
        <p:spPr>
          <a:xfrm>
            <a:off x="3421116" y="2120462"/>
            <a:ext cx="457200" cy="457200"/>
          </a:xfrm>
          <a:prstGeom prst="circularArrow">
            <a:avLst/>
          </a:prstGeom>
          <a:solidFill>
            <a:srgbClr val="FFFFFF">
              <a:alpha val="9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26FE28-79BF-364E-8434-9D28A5D40230}"/>
              </a:ext>
            </a:extLst>
          </p:cNvPr>
          <p:cNvSpPr txBox="1"/>
          <p:nvPr/>
        </p:nvSpPr>
        <p:spPr>
          <a:xfrm>
            <a:off x="3236777" y="2488719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BC7EDA-5EF2-A945-B049-EF49A9972E74}"/>
              </a:ext>
            </a:extLst>
          </p:cNvPr>
          <p:cNvSpPr txBox="1"/>
          <p:nvPr/>
        </p:nvSpPr>
        <p:spPr>
          <a:xfrm>
            <a:off x="5092262" y="772510"/>
            <a:ext cx="60885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Draw the proper angles of the front wheels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 the car-like mobile robot for the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shown.  (Ackermann steering.)  How do the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rolling speeds of the rear wheels compare?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B0E840-FFE1-D644-A12C-894D47E809D2}"/>
              </a:ext>
            </a:extLst>
          </p:cNvPr>
          <p:cNvGrpSpPr/>
          <p:nvPr/>
        </p:nvGrpSpPr>
        <p:grpSpPr>
          <a:xfrm>
            <a:off x="1922739" y="3795161"/>
            <a:ext cx="1270682" cy="1897116"/>
            <a:chOff x="1922739" y="3462276"/>
            <a:chExt cx="1270682" cy="189711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8ED0367-CEBC-E548-97CA-DE3F8040E647}"/>
                </a:ext>
              </a:extLst>
            </p:cNvPr>
            <p:cNvGrpSpPr/>
            <p:nvPr/>
          </p:nvGrpSpPr>
          <p:grpSpPr>
            <a:xfrm>
              <a:off x="2480444" y="3958889"/>
              <a:ext cx="195752" cy="1400503"/>
              <a:chOff x="6182710" y="3588399"/>
              <a:chExt cx="195752" cy="1400503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10D53A4-F099-BE49-8DE7-F51150CB5614}"/>
                  </a:ext>
                </a:extLst>
              </p:cNvPr>
              <p:cNvCxnSpPr/>
              <p:nvPr/>
            </p:nvCxnSpPr>
            <p:spPr>
              <a:xfrm>
                <a:off x="6273361" y="3679050"/>
                <a:ext cx="0" cy="1219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0A69FCC-9D07-134C-BC6A-828354D687E9}"/>
                  </a:ext>
                </a:extLst>
              </p:cNvPr>
              <p:cNvSpPr/>
              <p:nvPr/>
            </p:nvSpPr>
            <p:spPr>
              <a:xfrm>
                <a:off x="6182710" y="4807599"/>
                <a:ext cx="181303" cy="181303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19A3EAA-8FC8-6845-A7CC-C028DD88F742}"/>
                  </a:ext>
                </a:extLst>
              </p:cNvPr>
              <p:cNvSpPr/>
              <p:nvPr/>
            </p:nvSpPr>
            <p:spPr>
              <a:xfrm>
                <a:off x="6197159" y="3588399"/>
                <a:ext cx="181303" cy="181303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B8C8D84-2AEF-9544-BC11-524991FDE02C}"/>
                </a:ext>
              </a:extLst>
            </p:cNvPr>
            <p:cNvCxnSpPr/>
            <p:nvPr/>
          </p:nvCxnSpPr>
          <p:spPr>
            <a:xfrm flipV="1">
              <a:off x="2681042" y="3462276"/>
              <a:ext cx="512379" cy="51237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9FC1997-D5E9-DB4C-8051-C84C9932AA7D}"/>
                </a:ext>
              </a:extLst>
            </p:cNvPr>
            <p:cNvCxnSpPr/>
            <p:nvPr/>
          </p:nvCxnSpPr>
          <p:spPr>
            <a:xfrm flipV="1">
              <a:off x="1922739" y="4665710"/>
              <a:ext cx="512379" cy="512379"/>
            </a:xfrm>
            <a:prstGeom prst="straightConnector1">
              <a:avLst/>
            </a:prstGeom>
            <a:ln w="12700">
              <a:tailEnd type="triangle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80FA7E9-0E7C-524F-A997-46FA4CED6CE8}"/>
              </a:ext>
            </a:extLst>
          </p:cNvPr>
          <p:cNvSpPr txBox="1"/>
          <p:nvPr/>
        </p:nvSpPr>
        <p:spPr>
          <a:xfrm>
            <a:off x="5092261" y="3961177"/>
            <a:ext cx="65875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Your mobile robot is equipped with two mouse</a:t>
            </a:r>
          </a:p>
          <a:p>
            <a:pPr algn="l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sensors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odometry.  They report the velocity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vectors shown.  Where is the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FA7CA52-EBFA-D844-B7BF-3401A2462BD2}"/>
              </a:ext>
            </a:extLst>
          </p:cNvPr>
          <p:cNvSpPr/>
          <p:nvPr/>
        </p:nvSpPr>
        <p:spPr>
          <a:xfrm>
            <a:off x="2000645" y="1250729"/>
            <a:ext cx="45719" cy="323193"/>
          </a:xfrm>
          <a:prstGeom prst="roundRect">
            <a:avLst/>
          </a:prstGeom>
          <a:solidFill>
            <a:schemeClr val="tx2">
              <a:alpha val="9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1E270C4-41C9-A640-9075-1940147276F5}"/>
                  </a:ext>
                </a:extLst>
              </p14:cNvPr>
              <p14:cNvContentPartPr/>
              <p14:nvPr/>
            </p14:nvContentPartPr>
            <p14:xfrm>
              <a:off x="1826531" y="808322"/>
              <a:ext cx="1823760" cy="1645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1E270C4-41C9-A640-9075-1940147276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5931" y="800762"/>
                <a:ext cx="1861920" cy="166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FDAB2BE-815D-C94D-891F-A8B519AA6B46}"/>
                  </a:ext>
                </a:extLst>
              </p14:cNvPr>
              <p14:cNvContentPartPr/>
              <p14:nvPr/>
            </p14:nvContentPartPr>
            <p14:xfrm>
              <a:off x="2491451" y="4244522"/>
              <a:ext cx="1626480" cy="13629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FDAB2BE-815D-C94D-891F-A8B519AA6B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3893" y="4236962"/>
                <a:ext cx="1641597" cy="13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CAEE41F3-AD0A-4F42-B418-64C7AF43BEC2}"/>
                  </a:ext>
                </a:extLst>
              </p14:cNvPr>
              <p14:cNvContentPartPr/>
              <p14:nvPr/>
            </p14:nvContentPartPr>
            <p14:xfrm>
              <a:off x="4599251" y="4991162"/>
              <a:ext cx="6646320" cy="14868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CAEE41F3-AD0A-4F42-B418-64C7AF43BEC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1691" y="4983602"/>
                <a:ext cx="6661440" cy="150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7434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17676</TotalTime>
  <Words>283</Words>
  <Application>Microsoft Macintosh PowerPoint</Application>
  <PresentationFormat>Widescreen</PresentationFormat>
  <Paragraphs>71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723</cp:revision>
  <cp:lastPrinted>2020-11-13T20:21:54Z</cp:lastPrinted>
  <dcterms:created xsi:type="dcterms:W3CDTF">2020-09-16T15:38:21Z</dcterms:created>
  <dcterms:modified xsi:type="dcterms:W3CDTF">2020-11-24T05:01:52Z</dcterms:modified>
</cp:coreProperties>
</file>